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57"/>
  </p:notesMasterIdLst>
  <p:sldIdLst>
    <p:sldId id="279" r:id="rId2"/>
    <p:sldId id="281" r:id="rId3"/>
    <p:sldId id="340" r:id="rId4"/>
    <p:sldId id="286" r:id="rId5"/>
    <p:sldId id="337" r:id="rId6"/>
    <p:sldId id="338" r:id="rId7"/>
    <p:sldId id="282" r:id="rId8"/>
    <p:sldId id="334" r:id="rId9"/>
    <p:sldId id="333" r:id="rId10"/>
    <p:sldId id="295" r:id="rId11"/>
    <p:sldId id="296" r:id="rId12"/>
    <p:sldId id="297" r:id="rId13"/>
    <p:sldId id="298" r:id="rId14"/>
    <p:sldId id="292" r:id="rId15"/>
    <p:sldId id="299" r:id="rId16"/>
    <p:sldId id="268" r:id="rId17"/>
    <p:sldId id="269" r:id="rId18"/>
    <p:sldId id="267" r:id="rId19"/>
    <p:sldId id="271" r:id="rId20"/>
    <p:sldId id="280" r:id="rId21"/>
    <p:sldId id="330" r:id="rId22"/>
    <p:sldId id="323" r:id="rId23"/>
    <p:sldId id="327" r:id="rId24"/>
    <p:sldId id="324" r:id="rId25"/>
    <p:sldId id="343" r:id="rId26"/>
    <p:sldId id="321" r:id="rId27"/>
    <p:sldId id="322" r:id="rId28"/>
    <p:sldId id="256" r:id="rId29"/>
    <p:sldId id="264" r:id="rId30"/>
    <p:sldId id="263" r:id="rId31"/>
    <p:sldId id="265" r:id="rId32"/>
    <p:sldId id="258" r:id="rId33"/>
    <p:sldId id="262" r:id="rId34"/>
    <p:sldId id="266" r:id="rId35"/>
    <p:sldId id="277" r:id="rId36"/>
    <p:sldId id="278" r:id="rId37"/>
    <p:sldId id="348" r:id="rId38"/>
    <p:sldId id="303" r:id="rId39"/>
    <p:sldId id="287" r:id="rId40"/>
    <p:sldId id="288" r:id="rId41"/>
    <p:sldId id="345" r:id="rId42"/>
    <p:sldId id="304" r:id="rId43"/>
    <p:sldId id="289" r:id="rId44"/>
    <p:sldId id="309" r:id="rId45"/>
    <p:sldId id="310" r:id="rId46"/>
    <p:sldId id="311" r:id="rId47"/>
    <p:sldId id="313" r:id="rId48"/>
    <p:sldId id="317" r:id="rId49"/>
    <p:sldId id="318" r:id="rId50"/>
    <p:sldId id="319" r:id="rId51"/>
    <p:sldId id="320" r:id="rId52"/>
    <p:sldId id="335" r:id="rId53"/>
    <p:sldId id="336" r:id="rId54"/>
    <p:sldId id="332" r:id="rId55"/>
    <p:sldId id="328" r:id="rId56"/>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0052C9-74B1-4F47-94AF-FF3315575359}" v="65" dt="2023-08-09T05:02:55.874"/>
    <p1510:client id="{A4BF70B1-BA73-40D8-9303-C9E48208D5D9}" v="47" dt="2023-08-09T07:32:58.925"/>
    <p1510:client id="{D58AC228-E765-49B4-B9B1-0FE982E40237}" v="712" dt="2023-08-09T05:01:19.0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1" d="100"/>
          <a:sy n="111" d="100"/>
        </p:scale>
        <p:origin x="594" y="84"/>
      </p:cViewPr>
      <p:guideLst>
        <p:guide orient="horz" pos="2160"/>
        <p:guide pos="3840"/>
      </p:guideLst>
    </p:cSldViewPr>
  </p:slideViewPr>
  <p:notesTextViewPr>
    <p:cViewPr>
      <p:scale>
        <a:sx n="1" d="1"/>
        <a:sy n="1" d="1"/>
      </p:scale>
      <p:origin x="0" y="0"/>
    </p:cViewPr>
  </p:notesTextViewPr>
  <p:sorterViewPr>
    <p:cViewPr>
      <p:scale>
        <a:sx n="100" d="100"/>
        <a:sy n="100" d="100"/>
      </p:scale>
      <p:origin x="0" y="-35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chamy MS" userId="b860c7244c7c239b" providerId="LiveId" clId="{A4BF70B1-BA73-40D8-9303-C9E48208D5D9}"/>
    <pc:docChg chg="undo custSel addSld delSld modSld">
      <pc:chgData name="Marichamy MS" userId="b860c7244c7c239b" providerId="LiveId" clId="{A4BF70B1-BA73-40D8-9303-C9E48208D5D9}" dt="2023-08-09T08:32:20.319" v="950" actId="6549"/>
      <pc:docMkLst>
        <pc:docMk/>
      </pc:docMkLst>
      <pc:sldChg chg="modSp mod">
        <pc:chgData name="Marichamy MS" userId="b860c7244c7c239b" providerId="LiveId" clId="{A4BF70B1-BA73-40D8-9303-C9E48208D5D9}" dt="2023-08-09T06:04:47.814" v="384" actId="14100"/>
        <pc:sldMkLst>
          <pc:docMk/>
          <pc:sldMk cId="287576128" sldId="256"/>
        </pc:sldMkLst>
        <pc:spChg chg="mod">
          <ac:chgData name="Marichamy MS" userId="b860c7244c7c239b" providerId="LiveId" clId="{A4BF70B1-BA73-40D8-9303-C9E48208D5D9}" dt="2023-08-09T06:04:47.814" v="384" actId="14100"/>
          <ac:spMkLst>
            <pc:docMk/>
            <pc:sldMk cId="287576128" sldId="256"/>
            <ac:spMk id="4" creationId="{50ECA597-4406-8CCF-EA48-59FB31C773A1}"/>
          </ac:spMkLst>
        </pc:spChg>
      </pc:sldChg>
      <pc:sldChg chg="del">
        <pc:chgData name="Marichamy MS" userId="b860c7244c7c239b" providerId="LiveId" clId="{A4BF70B1-BA73-40D8-9303-C9E48208D5D9}" dt="2023-08-09T06:06:18.658" v="385" actId="2696"/>
        <pc:sldMkLst>
          <pc:docMk/>
          <pc:sldMk cId="0" sldId="259"/>
        </pc:sldMkLst>
      </pc:sldChg>
      <pc:sldChg chg="modSp add mod">
        <pc:chgData name="Marichamy MS" userId="b860c7244c7c239b" providerId="LiveId" clId="{A4BF70B1-BA73-40D8-9303-C9E48208D5D9}" dt="2023-08-09T06:12:25.073" v="466" actId="14100"/>
        <pc:sldMkLst>
          <pc:docMk/>
          <pc:sldMk cId="2441031490" sldId="259"/>
        </pc:sldMkLst>
        <pc:graphicFrameChg chg="modGraphic">
          <ac:chgData name="Marichamy MS" userId="b860c7244c7c239b" providerId="LiveId" clId="{A4BF70B1-BA73-40D8-9303-C9E48208D5D9}" dt="2023-08-09T06:10:50.591" v="416" actId="122"/>
          <ac:graphicFrameMkLst>
            <pc:docMk/>
            <pc:sldMk cId="2441031490" sldId="259"/>
            <ac:graphicFrameMk id="5" creationId="{04F0847F-80C7-6120-5DF3-A4D1930A0B7E}"/>
          </ac:graphicFrameMkLst>
        </pc:graphicFrameChg>
        <pc:graphicFrameChg chg="mod modGraphic">
          <ac:chgData name="Marichamy MS" userId="b860c7244c7c239b" providerId="LiveId" clId="{A4BF70B1-BA73-40D8-9303-C9E48208D5D9}" dt="2023-08-09T06:11:57.313" v="445" actId="14100"/>
          <ac:graphicFrameMkLst>
            <pc:docMk/>
            <pc:sldMk cId="2441031490" sldId="259"/>
            <ac:graphicFrameMk id="11" creationId="{5573D7F3-12AD-C0CD-229F-C6B1DB259103}"/>
          </ac:graphicFrameMkLst>
        </pc:graphicFrameChg>
        <pc:graphicFrameChg chg="mod modGraphic">
          <ac:chgData name="Marichamy MS" userId="b860c7244c7c239b" providerId="LiveId" clId="{A4BF70B1-BA73-40D8-9303-C9E48208D5D9}" dt="2023-08-09T06:12:25.073" v="466" actId="14100"/>
          <ac:graphicFrameMkLst>
            <pc:docMk/>
            <pc:sldMk cId="2441031490" sldId="259"/>
            <ac:graphicFrameMk id="12" creationId="{E165FDB4-BEA3-2843-C6E5-CDBBB026A0CF}"/>
          </ac:graphicFrameMkLst>
        </pc:graphicFrameChg>
        <pc:graphicFrameChg chg="modGraphic">
          <ac:chgData name="Marichamy MS" userId="b860c7244c7c239b" providerId="LiveId" clId="{A4BF70B1-BA73-40D8-9303-C9E48208D5D9}" dt="2023-08-09T06:10:47.997" v="415" actId="122"/>
          <ac:graphicFrameMkLst>
            <pc:docMk/>
            <pc:sldMk cId="2441031490" sldId="259"/>
            <ac:graphicFrameMk id="13" creationId="{E6522660-C07B-5C8C-9DE2-47284BA8A4BB}"/>
          </ac:graphicFrameMkLst>
        </pc:graphicFrameChg>
        <pc:graphicFrameChg chg="modGraphic">
          <ac:chgData name="Marichamy MS" userId="b860c7244c7c239b" providerId="LiveId" clId="{A4BF70B1-BA73-40D8-9303-C9E48208D5D9}" dt="2023-08-09T06:11:15.824" v="431" actId="20577"/>
          <ac:graphicFrameMkLst>
            <pc:docMk/>
            <pc:sldMk cId="2441031490" sldId="259"/>
            <ac:graphicFrameMk id="14" creationId="{2AD5253B-9A4A-2AEE-EFA6-873889998128}"/>
          </ac:graphicFrameMkLst>
        </pc:graphicFrameChg>
      </pc:sldChg>
      <pc:sldChg chg="del">
        <pc:chgData name="Marichamy MS" userId="b860c7244c7c239b" providerId="LiveId" clId="{A4BF70B1-BA73-40D8-9303-C9E48208D5D9}" dt="2023-08-09T06:06:18.658" v="385" actId="2696"/>
        <pc:sldMkLst>
          <pc:docMk/>
          <pc:sldMk cId="0" sldId="260"/>
        </pc:sldMkLst>
      </pc:sldChg>
      <pc:sldChg chg="modSp add mod">
        <pc:chgData name="Marichamy MS" userId="b860c7244c7c239b" providerId="LiveId" clId="{A4BF70B1-BA73-40D8-9303-C9E48208D5D9}" dt="2023-08-09T06:17:34.478" v="800" actId="1036"/>
        <pc:sldMkLst>
          <pc:docMk/>
          <pc:sldMk cId="4021684231" sldId="260"/>
        </pc:sldMkLst>
        <pc:graphicFrameChg chg="mod modGraphic">
          <ac:chgData name="Marichamy MS" userId="b860c7244c7c239b" providerId="LiveId" clId="{A4BF70B1-BA73-40D8-9303-C9E48208D5D9}" dt="2023-08-09T06:17:03.818" v="772" actId="14100"/>
          <ac:graphicFrameMkLst>
            <pc:docMk/>
            <pc:sldMk cId="4021684231" sldId="260"/>
            <ac:graphicFrameMk id="12" creationId="{BC444776-B4DB-5AD8-0710-C0BD7B3DABF4}"/>
          </ac:graphicFrameMkLst>
        </pc:graphicFrameChg>
        <pc:graphicFrameChg chg="mod modGraphic">
          <ac:chgData name="Marichamy MS" userId="b860c7244c7c239b" providerId="LiveId" clId="{A4BF70B1-BA73-40D8-9303-C9E48208D5D9}" dt="2023-08-09T06:15:24.829" v="639" actId="14100"/>
          <ac:graphicFrameMkLst>
            <pc:docMk/>
            <pc:sldMk cId="4021684231" sldId="260"/>
            <ac:graphicFrameMk id="13" creationId="{2BDA3E90-ECB4-95FC-220C-A69D7B343EFF}"/>
          </ac:graphicFrameMkLst>
        </pc:graphicFrameChg>
        <pc:graphicFrameChg chg="mod modGraphic">
          <ac:chgData name="Marichamy MS" userId="b860c7244c7c239b" providerId="LiveId" clId="{A4BF70B1-BA73-40D8-9303-C9E48208D5D9}" dt="2023-08-09T06:15:46.486" v="670" actId="14100"/>
          <ac:graphicFrameMkLst>
            <pc:docMk/>
            <pc:sldMk cId="4021684231" sldId="260"/>
            <ac:graphicFrameMk id="14" creationId="{1126722C-BC44-A053-A4CA-3AFA2A35E34C}"/>
          </ac:graphicFrameMkLst>
        </pc:graphicFrameChg>
        <pc:graphicFrameChg chg="mod modGraphic">
          <ac:chgData name="Marichamy MS" userId="b860c7244c7c239b" providerId="LiveId" clId="{A4BF70B1-BA73-40D8-9303-C9E48208D5D9}" dt="2023-08-09T06:16:18.687" v="736" actId="1037"/>
          <ac:graphicFrameMkLst>
            <pc:docMk/>
            <pc:sldMk cId="4021684231" sldId="260"/>
            <ac:graphicFrameMk id="15" creationId="{C8E0FBD0-F9D7-5639-037E-AAA5DC3E4C02}"/>
          </ac:graphicFrameMkLst>
        </pc:graphicFrameChg>
        <pc:graphicFrameChg chg="mod modGraphic">
          <ac:chgData name="Marichamy MS" userId="b860c7244c7c239b" providerId="LiveId" clId="{A4BF70B1-BA73-40D8-9303-C9E48208D5D9}" dt="2023-08-09T06:16:45.412" v="750" actId="14100"/>
          <ac:graphicFrameMkLst>
            <pc:docMk/>
            <pc:sldMk cId="4021684231" sldId="260"/>
            <ac:graphicFrameMk id="16" creationId="{6D2D76FF-9AD1-F8D9-E55B-68E3827B17AF}"/>
          </ac:graphicFrameMkLst>
        </pc:graphicFrameChg>
        <pc:graphicFrameChg chg="mod modGraphic">
          <ac:chgData name="Marichamy MS" userId="b860c7244c7c239b" providerId="LiveId" clId="{A4BF70B1-BA73-40D8-9303-C9E48208D5D9}" dt="2023-08-09T06:17:34.478" v="800" actId="1036"/>
          <ac:graphicFrameMkLst>
            <pc:docMk/>
            <pc:sldMk cId="4021684231" sldId="260"/>
            <ac:graphicFrameMk id="17" creationId="{67364A5D-3CA3-BFEC-7F68-8F7F92E1D363}"/>
          </ac:graphicFrameMkLst>
        </pc:graphicFrameChg>
        <pc:picChg chg="mod">
          <ac:chgData name="Marichamy MS" userId="b860c7244c7c239b" providerId="LiveId" clId="{A4BF70B1-BA73-40D8-9303-C9E48208D5D9}" dt="2023-08-09T06:14:21.098" v="531" actId="14100"/>
          <ac:picMkLst>
            <pc:docMk/>
            <pc:sldMk cId="4021684231" sldId="260"/>
            <ac:picMk id="3074" creationId="{57DD9380-F500-0B51-6845-011411AF8537}"/>
          </ac:picMkLst>
        </pc:picChg>
        <pc:picChg chg="mod">
          <ac:chgData name="Marichamy MS" userId="b860c7244c7c239b" providerId="LiveId" clId="{A4BF70B1-BA73-40D8-9303-C9E48208D5D9}" dt="2023-08-09T06:14:24.754" v="532" actId="1076"/>
          <ac:picMkLst>
            <pc:docMk/>
            <pc:sldMk cId="4021684231" sldId="260"/>
            <ac:picMk id="3076" creationId="{DA389E01-312E-EDAF-9ECE-43C660572BC7}"/>
          </ac:picMkLst>
        </pc:picChg>
        <pc:picChg chg="mod">
          <ac:chgData name="Marichamy MS" userId="b860c7244c7c239b" providerId="LiveId" clId="{A4BF70B1-BA73-40D8-9303-C9E48208D5D9}" dt="2023-08-09T06:15:28.687" v="655" actId="1038"/>
          <ac:picMkLst>
            <pc:docMk/>
            <pc:sldMk cId="4021684231" sldId="260"/>
            <ac:picMk id="3078" creationId="{3F0F25D4-77B9-7132-69B7-1A1B9DE181F6}"/>
          </ac:picMkLst>
        </pc:picChg>
        <pc:picChg chg="mod">
          <ac:chgData name="Marichamy MS" userId="b860c7244c7c239b" providerId="LiveId" clId="{A4BF70B1-BA73-40D8-9303-C9E48208D5D9}" dt="2023-08-09T06:16:48.709" v="751" actId="1076"/>
          <ac:picMkLst>
            <pc:docMk/>
            <pc:sldMk cId="4021684231" sldId="260"/>
            <ac:picMk id="3079" creationId="{ED70484B-650E-118A-4ED8-50116A6F91FC}"/>
          </ac:picMkLst>
        </pc:picChg>
      </pc:sldChg>
      <pc:sldChg chg="modSp del mod">
        <pc:chgData name="Marichamy MS" userId="b860c7244c7c239b" providerId="LiveId" clId="{A4BF70B1-BA73-40D8-9303-C9E48208D5D9}" dt="2023-08-09T07:32:53.347" v="927" actId="2696"/>
        <pc:sldMkLst>
          <pc:docMk/>
          <pc:sldMk cId="480670614" sldId="267"/>
        </pc:sldMkLst>
        <pc:spChg chg="mod">
          <ac:chgData name="Marichamy MS" userId="b860c7244c7c239b" providerId="LiveId" clId="{A4BF70B1-BA73-40D8-9303-C9E48208D5D9}" dt="2023-08-09T07:04:00.439" v="904" actId="20577"/>
          <ac:spMkLst>
            <pc:docMk/>
            <pc:sldMk cId="480670614" sldId="267"/>
            <ac:spMk id="2" creationId="{00000000-0000-0000-0000-000000000000}"/>
          </ac:spMkLst>
        </pc:spChg>
      </pc:sldChg>
      <pc:sldChg chg="add">
        <pc:chgData name="Marichamy MS" userId="b860c7244c7c239b" providerId="LiveId" clId="{A4BF70B1-BA73-40D8-9303-C9E48208D5D9}" dt="2023-08-09T07:32:58.925" v="928"/>
        <pc:sldMkLst>
          <pc:docMk/>
          <pc:sldMk cId="4259450013" sldId="267"/>
        </pc:sldMkLst>
      </pc:sldChg>
      <pc:sldChg chg="modSp mod">
        <pc:chgData name="Marichamy MS" userId="b860c7244c7c239b" providerId="LiveId" clId="{A4BF70B1-BA73-40D8-9303-C9E48208D5D9}" dt="2023-08-09T07:04:34.257" v="926" actId="20577"/>
        <pc:sldMkLst>
          <pc:docMk/>
          <pc:sldMk cId="1419476424" sldId="270"/>
        </pc:sldMkLst>
        <pc:spChg chg="mod">
          <ac:chgData name="Marichamy MS" userId="b860c7244c7c239b" providerId="LiveId" clId="{A4BF70B1-BA73-40D8-9303-C9E48208D5D9}" dt="2023-08-09T07:04:34.257" v="926" actId="20577"/>
          <ac:spMkLst>
            <pc:docMk/>
            <pc:sldMk cId="1419476424" sldId="270"/>
            <ac:spMk id="2" creationId="{9F3DB3CF-E60D-E7CC-ACCA-7807F9F360BE}"/>
          </ac:spMkLst>
        </pc:spChg>
      </pc:sldChg>
      <pc:sldChg chg="modSp mod">
        <pc:chgData name="Marichamy MS" userId="b860c7244c7c239b" providerId="LiveId" clId="{A4BF70B1-BA73-40D8-9303-C9E48208D5D9}" dt="2023-08-09T06:26:38.703" v="804" actId="6549"/>
        <pc:sldMkLst>
          <pc:docMk/>
          <pc:sldMk cId="1592044281" sldId="272"/>
        </pc:sldMkLst>
        <pc:spChg chg="mod">
          <ac:chgData name="Marichamy MS" userId="b860c7244c7c239b" providerId="LiveId" clId="{A4BF70B1-BA73-40D8-9303-C9E48208D5D9}" dt="2023-08-09T06:26:38.703" v="804" actId="6549"/>
          <ac:spMkLst>
            <pc:docMk/>
            <pc:sldMk cId="1592044281" sldId="272"/>
            <ac:spMk id="5" creationId="{E8C9BF32-4390-45A4-85DE-44EFD04792FB}"/>
          </ac:spMkLst>
        </pc:spChg>
      </pc:sldChg>
      <pc:sldChg chg="modSp mod">
        <pc:chgData name="Marichamy MS" userId="b860c7244c7c239b" providerId="LiveId" clId="{A4BF70B1-BA73-40D8-9303-C9E48208D5D9}" dt="2023-08-09T08:32:20.319" v="950" actId="6549"/>
        <pc:sldMkLst>
          <pc:docMk/>
          <pc:sldMk cId="80661243" sldId="277"/>
        </pc:sldMkLst>
        <pc:spChg chg="mod">
          <ac:chgData name="Marichamy MS" userId="b860c7244c7c239b" providerId="LiveId" clId="{A4BF70B1-BA73-40D8-9303-C9E48208D5D9}" dt="2023-08-09T08:32:20.319" v="950" actId="6549"/>
          <ac:spMkLst>
            <pc:docMk/>
            <pc:sldMk cId="80661243" sldId="277"/>
            <ac:spMk id="2" creationId="{24EB0CC9-CF4C-7552-BCE5-9926F0538934}"/>
          </ac:spMkLst>
        </pc:spChg>
      </pc:sldChg>
      <pc:sldChg chg="modSp mod">
        <pc:chgData name="Marichamy MS" userId="b860c7244c7c239b" providerId="LiveId" clId="{A4BF70B1-BA73-40D8-9303-C9E48208D5D9}" dt="2023-08-09T08:22:32.862" v="949" actId="20577"/>
        <pc:sldMkLst>
          <pc:docMk/>
          <pc:sldMk cId="1710159975" sldId="282"/>
        </pc:sldMkLst>
        <pc:spChg chg="mod">
          <ac:chgData name="Marichamy MS" userId="b860c7244c7c239b" providerId="LiveId" clId="{A4BF70B1-BA73-40D8-9303-C9E48208D5D9}" dt="2023-08-09T06:29:14.857" v="808" actId="20577"/>
          <ac:spMkLst>
            <pc:docMk/>
            <pc:sldMk cId="1710159975" sldId="282"/>
            <ac:spMk id="2" creationId="{3F299AE4-95C1-8C35-6375-8B2D52CEC642}"/>
          </ac:spMkLst>
        </pc:spChg>
        <pc:graphicFrameChg chg="modGraphic">
          <ac:chgData name="Marichamy MS" userId="b860c7244c7c239b" providerId="LiveId" clId="{A4BF70B1-BA73-40D8-9303-C9E48208D5D9}" dt="2023-08-09T08:22:32.862" v="949" actId="20577"/>
          <ac:graphicFrameMkLst>
            <pc:docMk/>
            <pc:sldMk cId="1710159975" sldId="282"/>
            <ac:graphicFrameMk id="4" creationId="{37756957-4DAC-3B49-53E8-A4A6325ACC08}"/>
          </ac:graphicFrameMkLst>
        </pc:graphicFrameChg>
      </pc:sldChg>
      <pc:sldChg chg="modSp del mod">
        <pc:chgData name="Marichamy MS" userId="b860c7244c7c239b" providerId="LiveId" clId="{A4BF70B1-BA73-40D8-9303-C9E48208D5D9}" dt="2023-08-09T06:06:32.650" v="387" actId="2696"/>
        <pc:sldMkLst>
          <pc:docMk/>
          <pc:sldMk cId="1014655232" sldId="284"/>
        </pc:sldMkLst>
        <pc:graphicFrameChg chg="modGraphic">
          <ac:chgData name="Marichamy MS" userId="b860c7244c7c239b" providerId="LiveId" clId="{A4BF70B1-BA73-40D8-9303-C9E48208D5D9}" dt="2023-08-09T05:52:09.530" v="345" actId="20577"/>
          <ac:graphicFrameMkLst>
            <pc:docMk/>
            <pc:sldMk cId="1014655232" sldId="284"/>
            <ac:graphicFrameMk id="5" creationId="{92062E8A-83B8-F81C-FCAC-083387B95BE0}"/>
          </ac:graphicFrameMkLst>
        </pc:graphicFrameChg>
      </pc:sldChg>
      <pc:sldChg chg="add">
        <pc:chgData name="Marichamy MS" userId="b860c7244c7c239b" providerId="LiveId" clId="{A4BF70B1-BA73-40D8-9303-C9E48208D5D9}" dt="2023-08-09T06:06:38.111" v="388"/>
        <pc:sldMkLst>
          <pc:docMk/>
          <pc:sldMk cId="3943924943" sldId="284"/>
        </pc:sldMkLst>
      </pc:sldChg>
      <pc:sldChg chg="modSp mod">
        <pc:chgData name="Marichamy MS" userId="b860c7244c7c239b" providerId="LiveId" clId="{A4BF70B1-BA73-40D8-9303-C9E48208D5D9}" dt="2023-08-09T05:39:28.021" v="0" actId="255"/>
        <pc:sldMkLst>
          <pc:docMk/>
          <pc:sldMk cId="3130492085" sldId="285"/>
        </pc:sldMkLst>
        <pc:spChg chg="mod">
          <ac:chgData name="Marichamy MS" userId="b860c7244c7c239b" providerId="LiveId" clId="{A4BF70B1-BA73-40D8-9303-C9E48208D5D9}" dt="2023-08-09T05:39:28.021" v="0" actId="255"/>
          <ac:spMkLst>
            <pc:docMk/>
            <pc:sldMk cId="3130492085" sldId="285"/>
            <ac:spMk id="2" creationId="{1BBF459D-08E9-E7AD-44BB-1567558C2D57}"/>
          </ac:spMkLst>
        </pc:spChg>
      </pc:sldChg>
      <pc:sldChg chg="addSp delSp modSp new del mod">
        <pc:chgData name="Marichamy MS" userId="b860c7244c7c239b" providerId="LiveId" clId="{A4BF70B1-BA73-40D8-9303-C9E48208D5D9}" dt="2023-08-09T06:00:58.950" v="346" actId="2696"/>
        <pc:sldMkLst>
          <pc:docMk/>
          <pc:sldMk cId="799328282" sldId="286"/>
        </pc:sldMkLst>
        <pc:spChg chg="del">
          <ac:chgData name="Marichamy MS" userId="b860c7244c7c239b" providerId="LiveId" clId="{A4BF70B1-BA73-40D8-9303-C9E48208D5D9}" dt="2023-08-09T05:44:48.142" v="38" actId="478"/>
          <ac:spMkLst>
            <pc:docMk/>
            <pc:sldMk cId="799328282" sldId="286"/>
            <ac:spMk id="2" creationId="{AC451B6E-4684-520C-56FA-F6628C725DB3}"/>
          </ac:spMkLst>
        </pc:spChg>
        <pc:spChg chg="del">
          <ac:chgData name="Marichamy MS" userId="b860c7244c7c239b" providerId="LiveId" clId="{A4BF70B1-BA73-40D8-9303-C9E48208D5D9}" dt="2023-08-09T05:43:54.780" v="2"/>
          <ac:spMkLst>
            <pc:docMk/>
            <pc:sldMk cId="799328282" sldId="286"/>
            <ac:spMk id="3" creationId="{D6C29548-5647-E6FA-67B5-72E8FB918134}"/>
          </ac:spMkLst>
        </pc:spChg>
        <pc:spChg chg="add del mod">
          <ac:chgData name="Marichamy MS" userId="b860c7244c7c239b" providerId="LiveId" clId="{A4BF70B1-BA73-40D8-9303-C9E48208D5D9}" dt="2023-08-09T05:44:52.706" v="40" actId="478"/>
          <ac:spMkLst>
            <pc:docMk/>
            <pc:sldMk cId="799328282" sldId="286"/>
            <ac:spMk id="6" creationId="{B0E7AEAA-419F-B67E-4258-C847F34CC172}"/>
          </ac:spMkLst>
        </pc:spChg>
        <pc:graphicFrameChg chg="add del mod modGraphic">
          <ac:chgData name="Marichamy MS" userId="b860c7244c7c239b" providerId="LiveId" clId="{A4BF70B1-BA73-40D8-9303-C9E48208D5D9}" dt="2023-08-09T05:50:59.868" v="331" actId="6549"/>
          <ac:graphicFrameMkLst>
            <pc:docMk/>
            <pc:sldMk cId="799328282" sldId="286"/>
            <ac:graphicFrameMk id="4" creationId="{2555A952-F4C8-7038-CF29-6E47C7C1EA81}"/>
          </ac:graphicFrameMkLst>
        </pc:graphicFrameChg>
      </pc:sldChg>
      <pc:sldChg chg="addSp modSp add del mod">
        <pc:chgData name="Marichamy MS" userId="b860c7244c7c239b" providerId="LiveId" clId="{A4BF70B1-BA73-40D8-9303-C9E48208D5D9}" dt="2023-08-09T06:06:18.658" v="385" actId="2696"/>
        <pc:sldMkLst>
          <pc:docMk/>
          <pc:sldMk cId="2993718912" sldId="286"/>
        </pc:sldMkLst>
        <pc:spChg chg="add mod">
          <ac:chgData name="Marichamy MS" userId="b860c7244c7c239b" providerId="LiveId" clId="{A4BF70B1-BA73-40D8-9303-C9E48208D5D9}" dt="2023-08-09T06:03:41.301" v="382" actId="6549"/>
          <ac:spMkLst>
            <pc:docMk/>
            <pc:sldMk cId="2993718912" sldId="286"/>
            <ac:spMk id="2" creationId="{FFB18FD5-E126-5634-3A4C-7EAFEB01B079}"/>
          </ac:spMkLst>
        </pc:spChg>
        <pc:graphicFrameChg chg="mod">
          <ac:chgData name="Marichamy MS" userId="b860c7244c7c239b" providerId="LiveId" clId="{A4BF70B1-BA73-40D8-9303-C9E48208D5D9}" dt="2023-08-09T06:03:24.785" v="359" actId="1076"/>
          <ac:graphicFrameMkLst>
            <pc:docMk/>
            <pc:sldMk cId="2993718912" sldId="286"/>
            <ac:graphicFrameMk id="4" creationId="{2555A952-F4C8-7038-CF29-6E47C7C1EA81}"/>
          </ac:graphicFrameMkLst>
        </pc:graphicFrameChg>
      </pc:sldChg>
      <pc:sldChg chg="add">
        <pc:chgData name="Marichamy MS" userId="b860c7244c7c239b" providerId="LiveId" clId="{A4BF70B1-BA73-40D8-9303-C9E48208D5D9}" dt="2023-08-09T06:06:22.413" v="386"/>
        <pc:sldMkLst>
          <pc:docMk/>
          <pc:sldMk cId="3425217351" sldId="286"/>
        </pc:sldMkLst>
      </pc:sldChg>
    </pc:docChg>
  </pc:docChgLst>
  <pc:docChgLst>
    <pc:chgData name="Marichamy MS" userId="b860c7244c7c239b" providerId="LiveId" clId="{D58AC228-E765-49B4-B9B1-0FE982E40237}"/>
    <pc:docChg chg="undo redo custSel addSld delSld modSld sldOrd">
      <pc:chgData name="Marichamy MS" userId="b860c7244c7c239b" providerId="LiveId" clId="{D58AC228-E765-49B4-B9B1-0FE982E40237}" dt="2023-08-09T05:01:19.014" v="6042"/>
      <pc:docMkLst>
        <pc:docMk/>
      </pc:docMkLst>
      <pc:sldChg chg="addSp delSp modSp mod ord">
        <pc:chgData name="Marichamy MS" userId="b860c7244c7c239b" providerId="LiveId" clId="{D58AC228-E765-49B4-B9B1-0FE982E40237}" dt="2023-08-09T04:03:12.559" v="5612"/>
        <pc:sldMkLst>
          <pc:docMk/>
          <pc:sldMk cId="287576128" sldId="256"/>
        </pc:sldMkLst>
        <pc:spChg chg="del mod">
          <ac:chgData name="Marichamy MS" userId="b860c7244c7c239b" providerId="LiveId" clId="{D58AC228-E765-49B4-B9B1-0FE982E40237}" dt="2023-08-09T04:02:23.720" v="5537" actId="478"/>
          <ac:spMkLst>
            <pc:docMk/>
            <pc:sldMk cId="287576128" sldId="256"/>
            <ac:spMk id="2" creationId="{ABE17A2B-A07D-75A9-7129-FE990B88C52B}"/>
          </ac:spMkLst>
        </pc:spChg>
        <pc:spChg chg="add mod">
          <ac:chgData name="Marichamy MS" userId="b860c7244c7c239b" providerId="LiveId" clId="{D58AC228-E765-49B4-B9B1-0FE982E40237}" dt="2023-08-09T04:03:12.559" v="5612"/>
          <ac:spMkLst>
            <pc:docMk/>
            <pc:sldMk cId="287576128" sldId="256"/>
            <ac:spMk id="4" creationId="{50ECA597-4406-8CCF-EA48-59FB31C773A1}"/>
          </ac:spMkLst>
        </pc:spChg>
        <pc:spChg chg="add del mod">
          <ac:chgData name="Marichamy MS" userId="b860c7244c7c239b" providerId="LiveId" clId="{D58AC228-E765-49B4-B9B1-0FE982E40237}" dt="2023-08-09T04:02:37.607" v="5539" actId="478"/>
          <ac:spMkLst>
            <pc:docMk/>
            <pc:sldMk cId="287576128" sldId="256"/>
            <ac:spMk id="6" creationId="{661192A5-BE32-697D-BEE1-EB1E2D6EAC52}"/>
          </ac:spMkLst>
        </pc:spChg>
      </pc:sldChg>
      <pc:sldChg chg="addSp modSp add mod">
        <pc:chgData name="Marichamy MS" userId="b860c7244c7c239b" providerId="LiveId" clId="{D58AC228-E765-49B4-B9B1-0FE982E40237}" dt="2023-08-09T03:48:59.824" v="5263" actId="1036"/>
        <pc:sldMkLst>
          <pc:docMk/>
          <pc:sldMk cId="0" sldId="259"/>
        </pc:sldMkLst>
        <pc:spChg chg="add mod">
          <ac:chgData name="Marichamy MS" userId="b860c7244c7c239b" providerId="LiveId" clId="{D58AC228-E765-49B4-B9B1-0FE982E40237}" dt="2023-08-09T03:48:46.939" v="5220" actId="207"/>
          <ac:spMkLst>
            <pc:docMk/>
            <pc:sldMk cId="0" sldId="259"/>
            <ac:spMk id="2" creationId="{B2433E3A-BB82-65EA-5927-E02CA65A3BB5}"/>
          </ac:spMkLst>
        </pc:spChg>
        <pc:graphicFrameChg chg="mod">
          <ac:chgData name="Marichamy MS" userId="b860c7244c7c239b" providerId="LiveId" clId="{D58AC228-E765-49B4-B9B1-0FE982E40237}" dt="2023-08-09T03:47:34.003" v="4967" actId="1035"/>
          <ac:graphicFrameMkLst>
            <pc:docMk/>
            <pc:sldMk cId="0" sldId="259"/>
            <ac:graphicFrameMk id="5" creationId="{04F0847F-80C7-6120-5DF3-A4D1930A0B7E}"/>
          </ac:graphicFrameMkLst>
        </pc:graphicFrameChg>
        <pc:graphicFrameChg chg="mod">
          <ac:chgData name="Marichamy MS" userId="b860c7244c7c239b" providerId="LiveId" clId="{D58AC228-E765-49B4-B9B1-0FE982E40237}" dt="2023-08-09T03:46:59.423" v="4804" actId="1036"/>
          <ac:graphicFrameMkLst>
            <pc:docMk/>
            <pc:sldMk cId="0" sldId="259"/>
            <ac:graphicFrameMk id="11" creationId="{5573D7F3-12AD-C0CD-229F-C6B1DB259103}"/>
          </ac:graphicFrameMkLst>
        </pc:graphicFrameChg>
        <pc:graphicFrameChg chg="mod modGraphic">
          <ac:chgData name="Marichamy MS" userId="b860c7244c7c239b" providerId="LiveId" clId="{D58AC228-E765-49B4-B9B1-0FE982E40237}" dt="2023-08-09T03:47:06.658" v="4825" actId="1036"/>
          <ac:graphicFrameMkLst>
            <pc:docMk/>
            <pc:sldMk cId="0" sldId="259"/>
            <ac:graphicFrameMk id="12" creationId="{E165FDB4-BEA3-2843-C6E5-CDBBB026A0CF}"/>
          </ac:graphicFrameMkLst>
        </pc:graphicFrameChg>
        <pc:graphicFrameChg chg="mod">
          <ac:chgData name="Marichamy MS" userId="b860c7244c7c239b" providerId="LiveId" clId="{D58AC228-E765-49B4-B9B1-0FE982E40237}" dt="2023-08-09T03:48:59.824" v="5263" actId="1036"/>
          <ac:graphicFrameMkLst>
            <pc:docMk/>
            <pc:sldMk cId="0" sldId="259"/>
            <ac:graphicFrameMk id="13" creationId="{E6522660-C07B-5C8C-9DE2-47284BA8A4BB}"/>
          </ac:graphicFrameMkLst>
        </pc:graphicFrameChg>
        <pc:graphicFrameChg chg="mod">
          <ac:chgData name="Marichamy MS" userId="b860c7244c7c239b" providerId="LiveId" clId="{D58AC228-E765-49B4-B9B1-0FE982E40237}" dt="2023-08-09T03:48:15.938" v="5181" actId="1035"/>
          <ac:graphicFrameMkLst>
            <pc:docMk/>
            <pc:sldMk cId="0" sldId="259"/>
            <ac:graphicFrameMk id="14" creationId="{2AD5253B-9A4A-2AEE-EFA6-873889998128}"/>
          </ac:graphicFrameMkLst>
        </pc:graphicFrameChg>
        <pc:picChg chg="mod">
          <ac:chgData name="Marichamy MS" userId="b860c7244c7c239b" providerId="LiveId" clId="{D58AC228-E765-49B4-B9B1-0FE982E40237}" dt="2023-08-09T03:47:37.894" v="4982" actId="1036"/>
          <ac:picMkLst>
            <pc:docMk/>
            <pc:sldMk cId="0" sldId="259"/>
            <ac:picMk id="2050" creationId="{C2148DE9-C0D9-C453-1BDE-3036077E55AC}"/>
          </ac:picMkLst>
        </pc:picChg>
        <pc:picChg chg="mod">
          <ac:chgData name="Marichamy MS" userId="b860c7244c7c239b" providerId="LiveId" clId="{D58AC228-E765-49B4-B9B1-0FE982E40237}" dt="2023-08-09T03:48:54.861" v="5236" actId="1038"/>
          <ac:picMkLst>
            <pc:docMk/>
            <pc:sldMk cId="0" sldId="259"/>
            <ac:picMk id="2057" creationId="{15A934ED-F05B-8045-3917-B557CC0A1BD5}"/>
          </ac:picMkLst>
        </pc:picChg>
        <pc:picChg chg="mod">
          <ac:chgData name="Marichamy MS" userId="b860c7244c7c239b" providerId="LiveId" clId="{D58AC228-E765-49B4-B9B1-0FE982E40237}" dt="2023-08-09T03:48:08.365" v="5136" actId="1076"/>
          <ac:picMkLst>
            <pc:docMk/>
            <pc:sldMk cId="0" sldId="259"/>
            <ac:picMk id="2058" creationId="{A5D57481-D753-8320-8273-53C28BB765A3}"/>
          </ac:picMkLst>
        </pc:picChg>
        <pc:picChg chg="mod">
          <ac:chgData name="Marichamy MS" userId="b860c7244c7c239b" providerId="LiveId" clId="{D58AC228-E765-49B4-B9B1-0FE982E40237}" dt="2023-08-09T03:48:21.731" v="5210" actId="1035"/>
          <ac:picMkLst>
            <pc:docMk/>
            <pc:sldMk cId="0" sldId="259"/>
            <ac:picMk id="2059" creationId="{54590F52-17DD-DFFF-63FB-529EE6578485}"/>
          </ac:picMkLst>
        </pc:picChg>
        <pc:picChg chg="mod">
          <ac:chgData name="Marichamy MS" userId="b860c7244c7c239b" providerId="LiveId" clId="{D58AC228-E765-49B4-B9B1-0FE982E40237}" dt="2023-08-09T03:48:19.740" v="5208" actId="1035"/>
          <ac:picMkLst>
            <pc:docMk/>
            <pc:sldMk cId="0" sldId="259"/>
            <ac:picMk id="2060" creationId="{5F21327A-E8EE-9163-EA9E-F375D0F59697}"/>
          </ac:picMkLst>
        </pc:picChg>
      </pc:sldChg>
      <pc:sldChg chg="add">
        <pc:chgData name="Marichamy MS" userId="b860c7244c7c239b" providerId="LiveId" clId="{D58AC228-E765-49B4-B9B1-0FE982E40237}" dt="2023-08-08T09:21:04.188" v="2"/>
        <pc:sldMkLst>
          <pc:docMk/>
          <pc:sldMk cId="0" sldId="260"/>
        </pc:sldMkLst>
      </pc:sldChg>
      <pc:sldChg chg="del ord">
        <pc:chgData name="Marichamy MS" userId="b860c7244c7c239b" providerId="LiveId" clId="{D58AC228-E765-49B4-B9B1-0FE982E40237}" dt="2023-08-08T09:21:23.700" v="5" actId="47"/>
        <pc:sldMkLst>
          <pc:docMk/>
          <pc:sldMk cId="1067577563" sldId="261"/>
        </pc:sldMkLst>
      </pc:sldChg>
      <pc:sldChg chg="addSp modSp mod">
        <pc:chgData name="Marichamy MS" userId="b860c7244c7c239b" providerId="LiveId" clId="{D58AC228-E765-49B4-B9B1-0FE982E40237}" dt="2023-08-08T13:06:30.167" v="1443" actId="1076"/>
        <pc:sldMkLst>
          <pc:docMk/>
          <pc:sldMk cId="0" sldId="262"/>
        </pc:sldMkLst>
        <pc:spChg chg="mod">
          <ac:chgData name="Marichamy MS" userId="b860c7244c7c239b" providerId="LiveId" clId="{D58AC228-E765-49B4-B9B1-0FE982E40237}" dt="2023-08-08T13:04:59.939" v="1345" actId="207"/>
          <ac:spMkLst>
            <pc:docMk/>
            <pc:sldMk cId="0" sldId="262"/>
            <ac:spMk id="2" creationId="{00000000-0000-0000-0000-000000000000}"/>
          </ac:spMkLst>
        </pc:spChg>
        <pc:picChg chg="add mod">
          <ac:chgData name="Marichamy MS" userId="b860c7244c7c239b" providerId="LiveId" clId="{D58AC228-E765-49B4-B9B1-0FE982E40237}" dt="2023-08-08T13:06:27.590" v="1442" actId="14100"/>
          <ac:picMkLst>
            <pc:docMk/>
            <pc:sldMk cId="0" sldId="262"/>
            <ac:picMk id="3" creationId="{9FD2BCEB-650E-8D4E-91B2-2BA1F1C69E13}"/>
          </ac:picMkLst>
        </pc:picChg>
        <pc:picChg chg="add mod">
          <ac:chgData name="Marichamy MS" userId="b860c7244c7c239b" providerId="LiveId" clId="{D58AC228-E765-49B4-B9B1-0FE982E40237}" dt="2023-08-08T13:06:30.167" v="1443" actId="1076"/>
          <ac:picMkLst>
            <pc:docMk/>
            <pc:sldMk cId="0" sldId="262"/>
            <ac:picMk id="4" creationId="{04EDC597-5559-8CC4-CC9A-37EA29473195}"/>
          </ac:picMkLst>
        </pc:picChg>
        <pc:picChg chg="mod">
          <ac:chgData name="Marichamy MS" userId="b860c7244c7c239b" providerId="LiveId" clId="{D58AC228-E765-49B4-B9B1-0FE982E40237}" dt="2023-08-08T13:05:29.742" v="1426" actId="14100"/>
          <ac:picMkLst>
            <pc:docMk/>
            <pc:sldMk cId="0" sldId="262"/>
            <ac:picMk id="1026" creationId="{00000000-0000-0000-0000-000000000000}"/>
          </ac:picMkLst>
        </pc:picChg>
        <pc:picChg chg="mod">
          <ac:chgData name="Marichamy MS" userId="b860c7244c7c239b" providerId="LiveId" clId="{D58AC228-E765-49B4-B9B1-0FE982E40237}" dt="2023-08-08T13:05:35.465" v="1428" actId="14100"/>
          <ac:picMkLst>
            <pc:docMk/>
            <pc:sldMk cId="0" sldId="262"/>
            <ac:picMk id="1027" creationId="{00000000-0000-0000-0000-000000000000}"/>
          </ac:picMkLst>
        </pc:picChg>
      </pc:sldChg>
      <pc:sldChg chg="ord">
        <pc:chgData name="Marichamy MS" userId="b860c7244c7c239b" providerId="LiveId" clId="{D58AC228-E765-49B4-B9B1-0FE982E40237}" dt="2023-08-09T04:36:28.868" v="5655"/>
        <pc:sldMkLst>
          <pc:docMk/>
          <pc:sldMk cId="0" sldId="263"/>
        </pc:sldMkLst>
      </pc:sldChg>
      <pc:sldChg chg="modSp mod ord">
        <pc:chgData name="Marichamy MS" userId="b860c7244c7c239b" providerId="LiveId" clId="{D58AC228-E765-49B4-B9B1-0FE982E40237}" dt="2023-08-09T04:36:25.687" v="5653"/>
        <pc:sldMkLst>
          <pc:docMk/>
          <pc:sldMk cId="0" sldId="264"/>
        </pc:sldMkLst>
        <pc:spChg chg="mod">
          <ac:chgData name="Marichamy MS" userId="b860c7244c7c239b" providerId="LiveId" clId="{D58AC228-E765-49B4-B9B1-0FE982E40237}" dt="2023-08-08T09:40:28.357" v="372" actId="1035"/>
          <ac:spMkLst>
            <pc:docMk/>
            <pc:sldMk cId="0" sldId="264"/>
            <ac:spMk id="2" creationId="{00000000-0000-0000-0000-000000000000}"/>
          </ac:spMkLst>
        </pc:spChg>
      </pc:sldChg>
      <pc:sldChg chg="del ord">
        <pc:chgData name="Marichamy MS" userId="b860c7244c7c239b" providerId="LiveId" clId="{D58AC228-E765-49B4-B9B1-0FE982E40237}" dt="2023-08-09T04:37:30.093" v="5658" actId="2696"/>
        <pc:sldMkLst>
          <pc:docMk/>
          <pc:sldMk cId="126431953" sldId="265"/>
        </pc:sldMkLst>
      </pc:sldChg>
      <pc:sldChg chg="add del">
        <pc:chgData name="Marichamy MS" userId="b860c7244c7c239b" providerId="LiveId" clId="{D58AC228-E765-49B4-B9B1-0FE982E40237}" dt="2023-08-09T04:44:09.529" v="5691" actId="2696"/>
        <pc:sldMkLst>
          <pc:docMk/>
          <pc:sldMk cId="2453170059" sldId="265"/>
        </pc:sldMkLst>
      </pc:sldChg>
      <pc:sldChg chg="add del">
        <pc:chgData name="Marichamy MS" userId="b860c7244c7c239b" providerId="LiveId" clId="{D58AC228-E765-49B4-B9B1-0FE982E40237}" dt="2023-08-09T04:43:02.861" v="5689" actId="2696"/>
        <pc:sldMkLst>
          <pc:docMk/>
          <pc:sldMk cId="3103432747" sldId="265"/>
        </pc:sldMkLst>
      </pc:sldChg>
      <pc:sldChg chg="add del">
        <pc:chgData name="Marichamy MS" userId="b860c7244c7c239b" providerId="LiveId" clId="{D58AC228-E765-49B4-B9B1-0FE982E40237}" dt="2023-08-09T05:01:07.701" v="6041" actId="2696"/>
        <pc:sldMkLst>
          <pc:docMk/>
          <pc:sldMk cId="3509133152" sldId="265"/>
        </pc:sldMkLst>
      </pc:sldChg>
      <pc:sldChg chg="modSp mod">
        <pc:chgData name="Marichamy MS" userId="b860c7244c7c239b" providerId="LiveId" clId="{D58AC228-E765-49B4-B9B1-0FE982E40237}" dt="2023-08-08T09:40:02.309" v="362" actId="20577"/>
        <pc:sldMkLst>
          <pc:docMk/>
          <pc:sldMk cId="0" sldId="266"/>
        </pc:sldMkLst>
        <pc:spChg chg="mod">
          <ac:chgData name="Marichamy MS" userId="b860c7244c7c239b" providerId="LiveId" clId="{D58AC228-E765-49B4-B9B1-0FE982E40237}" dt="2023-08-08T09:40:02.309" v="362" actId="20577"/>
          <ac:spMkLst>
            <pc:docMk/>
            <pc:sldMk cId="0" sldId="266"/>
            <ac:spMk id="2" creationId="{00000000-0000-0000-0000-000000000000}"/>
          </ac:spMkLst>
        </pc:spChg>
      </pc:sldChg>
      <pc:sldChg chg="modSp add mod">
        <pc:chgData name="Marichamy MS" userId="b860c7244c7c239b" providerId="LiveId" clId="{D58AC228-E765-49B4-B9B1-0FE982E40237}" dt="2023-08-09T04:52:54.648" v="5710" actId="20577"/>
        <pc:sldMkLst>
          <pc:docMk/>
          <pc:sldMk cId="480670614" sldId="267"/>
        </pc:sldMkLst>
        <pc:spChg chg="mod">
          <ac:chgData name="Marichamy MS" userId="b860c7244c7c239b" providerId="LiveId" clId="{D58AC228-E765-49B4-B9B1-0FE982E40237}" dt="2023-08-09T04:52:54.648" v="5710" actId="20577"/>
          <ac:spMkLst>
            <pc:docMk/>
            <pc:sldMk cId="480670614" sldId="267"/>
            <ac:spMk id="2" creationId="{00000000-0000-0000-0000-000000000000}"/>
          </ac:spMkLst>
        </pc:spChg>
      </pc:sldChg>
      <pc:sldChg chg="add del">
        <pc:chgData name="Marichamy MS" userId="b860c7244c7c239b" providerId="LiveId" clId="{D58AC228-E765-49B4-B9B1-0FE982E40237}" dt="2023-08-09T04:44:09.529" v="5691" actId="2696"/>
        <pc:sldMkLst>
          <pc:docMk/>
          <pc:sldMk cId="511686699" sldId="267"/>
        </pc:sldMkLst>
      </pc:sldChg>
      <pc:sldChg chg="add del">
        <pc:chgData name="Marichamy MS" userId="b860c7244c7c239b" providerId="LiveId" clId="{D58AC228-E765-49B4-B9B1-0FE982E40237}" dt="2023-08-09T04:44:09.529" v="5691" actId="2696"/>
        <pc:sldMkLst>
          <pc:docMk/>
          <pc:sldMk cId="206024318" sldId="268"/>
        </pc:sldMkLst>
      </pc:sldChg>
      <pc:sldChg chg="del">
        <pc:chgData name="Marichamy MS" userId="b860c7244c7c239b" providerId="LiveId" clId="{D58AC228-E765-49B4-B9B1-0FE982E40237}" dt="2023-08-09T04:37:30.093" v="5658" actId="2696"/>
        <pc:sldMkLst>
          <pc:docMk/>
          <pc:sldMk cId="2800622713" sldId="268"/>
        </pc:sldMkLst>
        <pc:spChg chg="mod">
          <ac:chgData name="Marichamy MS" userId="b860c7244c7c239b" providerId="LiveId" clId="{D58AC228-E765-49B4-B9B1-0FE982E40237}" dt="2023-08-09T04:52:46.962" v="5699" actId="20577"/>
          <ac:spMkLst>
            <pc:docMk/>
            <pc:sldMk cId="2800622713" sldId="268"/>
            <ac:spMk id="2" creationId="{00000000-0000-0000-0000-000000000000}"/>
          </ac:spMkLst>
        </pc:spChg>
      </pc:sldChg>
      <pc:sldChg chg="add del">
        <pc:chgData name="Marichamy MS" userId="b860c7244c7c239b" providerId="LiveId" clId="{D58AC228-E765-49B4-B9B1-0FE982E40237}" dt="2023-08-09T04:44:09.529" v="5691" actId="2696"/>
        <pc:sldMkLst>
          <pc:docMk/>
          <pc:sldMk cId="437768712" sldId="269"/>
        </pc:sldMkLst>
      </pc:sldChg>
      <pc:sldChg chg="addSp delSp modSp new del mod">
        <pc:chgData name="Marichamy MS" userId="b860c7244c7c239b" providerId="LiveId" clId="{D58AC228-E765-49B4-B9B1-0FE982E40237}" dt="2023-08-09T04:37:30.093" v="5658" actId="2696"/>
        <pc:sldMkLst>
          <pc:docMk/>
          <pc:sldMk cId="2076239434" sldId="269"/>
        </pc:sldMkLst>
        <pc:spChg chg="mod">
          <ac:chgData name="Marichamy MS" userId="b860c7244c7c239b" providerId="LiveId" clId="{D58AC228-E765-49B4-B9B1-0FE982E40237}" dt="2023-08-08T09:39:08.726" v="335" actId="115"/>
          <ac:spMkLst>
            <pc:docMk/>
            <pc:sldMk cId="2076239434" sldId="269"/>
            <ac:spMk id="2" creationId="{886ECF34-7B0F-25B9-149B-855871245D1C}"/>
          </ac:spMkLst>
        </pc:spChg>
        <pc:spChg chg="del mod">
          <ac:chgData name="Marichamy MS" userId="b860c7244c7c239b" providerId="LiveId" clId="{D58AC228-E765-49B4-B9B1-0FE982E40237}" dt="2023-08-08T09:23:08.757" v="16" actId="478"/>
          <ac:spMkLst>
            <pc:docMk/>
            <pc:sldMk cId="2076239434" sldId="269"/>
            <ac:spMk id="3" creationId="{0FD338B8-EC07-4637-0B62-49D7ADCD418E}"/>
          </ac:spMkLst>
        </pc:spChg>
        <pc:spChg chg="add del mod">
          <ac:chgData name="Marichamy MS" userId="b860c7244c7c239b" providerId="LiveId" clId="{D58AC228-E765-49B4-B9B1-0FE982E40237}" dt="2023-08-08T09:22:35.044" v="13"/>
          <ac:spMkLst>
            <pc:docMk/>
            <pc:sldMk cId="2076239434" sldId="269"/>
            <ac:spMk id="4" creationId="{0C2DFE35-8FE8-31F2-2B9E-CC278D53324D}"/>
          </ac:spMkLst>
        </pc:spChg>
        <pc:spChg chg="add del mod">
          <ac:chgData name="Marichamy MS" userId="b860c7244c7c239b" providerId="LiveId" clId="{D58AC228-E765-49B4-B9B1-0FE982E40237}" dt="2023-08-08T09:22:35.044" v="13"/>
          <ac:spMkLst>
            <pc:docMk/>
            <pc:sldMk cId="2076239434" sldId="269"/>
            <ac:spMk id="5" creationId="{D8B7E1B6-89D5-28CE-A788-C4C150C08820}"/>
          </ac:spMkLst>
        </pc:spChg>
        <pc:picChg chg="add del mod">
          <ac:chgData name="Marichamy MS" userId="b860c7244c7c239b" providerId="LiveId" clId="{D58AC228-E765-49B4-B9B1-0FE982E40237}" dt="2023-08-08T09:22:35.044" v="13"/>
          <ac:picMkLst>
            <pc:docMk/>
            <pc:sldMk cId="2076239434" sldId="269"/>
            <ac:picMk id="1025" creationId="{34F99432-B4C3-25E1-FA11-D8B925917FDB}"/>
          </ac:picMkLst>
        </pc:picChg>
        <pc:picChg chg="add del mod">
          <ac:chgData name="Marichamy MS" userId="b860c7244c7c239b" providerId="LiveId" clId="{D58AC228-E765-49B4-B9B1-0FE982E40237}" dt="2023-08-08T09:22:35.044" v="13"/>
          <ac:picMkLst>
            <pc:docMk/>
            <pc:sldMk cId="2076239434" sldId="269"/>
            <ac:picMk id="1026" creationId="{C1839FB2-732C-B307-43B7-86B2B55A7365}"/>
          </ac:picMkLst>
        </pc:picChg>
        <pc:picChg chg="add del mod">
          <ac:chgData name="Marichamy MS" userId="b860c7244c7c239b" providerId="LiveId" clId="{D58AC228-E765-49B4-B9B1-0FE982E40237}" dt="2023-08-08T09:22:35.044" v="13"/>
          <ac:picMkLst>
            <pc:docMk/>
            <pc:sldMk cId="2076239434" sldId="269"/>
            <ac:picMk id="1027" creationId="{58ABA05D-9292-781F-3DFB-751CE25D3D72}"/>
          </ac:picMkLst>
        </pc:picChg>
        <pc:picChg chg="add del mod">
          <ac:chgData name="Marichamy MS" userId="b860c7244c7c239b" providerId="LiveId" clId="{D58AC228-E765-49B4-B9B1-0FE982E40237}" dt="2023-08-08T09:23:08.757" v="16" actId="478"/>
          <ac:picMkLst>
            <pc:docMk/>
            <pc:sldMk cId="2076239434" sldId="269"/>
            <ac:picMk id="1030" creationId="{7896DEF7-FD2A-B18E-1019-E590B53D401B}"/>
          </ac:picMkLst>
        </pc:picChg>
        <pc:picChg chg="add mod">
          <ac:chgData name="Marichamy MS" userId="b860c7244c7c239b" providerId="LiveId" clId="{D58AC228-E765-49B4-B9B1-0FE982E40237}" dt="2023-08-08T09:31:08.728" v="88" actId="1036"/>
          <ac:picMkLst>
            <pc:docMk/>
            <pc:sldMk cId="2076239434" sldId="269"/>
            <ac:picMk id="1031" creationId="{F9B1C500-0006-87EB-8726-FCFB4CF61C01}"/>
          </ac:picMkLst>
        </pc:picChg>
        <pc:picChg chg="add mod">
          <ac:chgData name="Marichamy MS" userId="b860c7244c7c239b" providerId="LiveId" clId="{D58AC228-E765-49B4-B9B1-0FE982E40237}" dt="2023-08-08T09:31:23.663" v="116" actId="14100"/>
          <ac:picMkLst>
            <pc:docMk/>
            <pc:sldMk cId="2076239434" sldId="269"/>
            <ac:picMk id="1032" creationId="{820A0247-B398-D4E5-2EE3-1C1FD81748E6}"/>
          </ac:picMkLst>
        </pc:picChg>
        <pc:picChg chg="add mod">
          <ac:chgData name="Marichamy MS" userId="b860c7244c7c239b" providerId="LiveId" clId="{D58AC228-E765-49B4-B9B1-0FE982E40237}" dt="2023-08-08T09:31:01.506" v="70" actId="1076"/>
          <ac:picMkLst>
            <pc:docMk/>
            <pc:sldMk cId="2076239434" sldId="269"/>
            <ac:picMk id="1033" creationId="{AA2AC324-3901-7E54-4F01-0EA43DD55F67}"/>
          </ac:picMkLst>
        </pc:picChg>
      </pc:sldChg>
      <pc:sldChg chg="add">
        <pc:chgData name="Marichamy MS" userId="b860c7244c7c239b" providerId="LiveId" clId="{D58AC228-E765-49B4-B9B1-0FE982E40237}" dt="2023-08-09T04:44:29.457" v="5692"/>
        <pc:sldMkLst>
          <pc:docMk/>
          <pc:sldMk cId="2773865206" sldId="269"/>
        </pc:sldMkLst>
      </pc:sldChg>
      <pc:sldChg chg="modSp add mod">
        <pc:chgData name="Marichamy MS" userId="b860c7244c7c239b" providerId="LiveId" clId="{D58AC228-E765-49B4-B9B1-0FE982E40237}" dt="2023-08-09T04:53:05.563" v="5719" actId="20577"/>
        <pc:sldMkLst>
          <pc:docMk/>
          <pc:sldMk cId="1419476424" sldId="270"/>
        </pc:sldMkLst>
        <pc:spChg chg="mod">
          <ac:chgData name="Marichamy MS" userId="b860c7244c7c239b" providerId="LiveId" clId="{D58AC228-E765-49B4-B9B1-0FE982E40237}" dt="2023-08-09T04:53:05.563" v="5719" actId="20577"/>
          <ac:spMkLst>
            <pc:docMk/>
            <pc:sldMk cId="1419476424" sldId="270"/>
            <ac:spMk id="2" creationId="{9F3DB3CF-E60D-E7CC-ACCA-7807F9F360BE}"/>
          </ac:spMkLst>
        </pc:spChg>
      </pc:sldChg>
      <pc:sldChg chg="add del">
        <pc:chgData name="Marichamy MS" userId="b860c7244c7c239b" providerId="LiveId" clId="{D58AC228-E765-49B4-B9B1-0FE982E40237}" dt="2023-08-09T04:44:09.529" v="5691" actId="2696"/>
        <pc:sldMkLst>
          <pc:docMk/>
          <pc:sldMk cId="1442161031" sldId="270"/>
        </pc:sldMkLst>
      </pc:sldChg>
      <pc:sldChg chg="addSp delSp modSp new del mod">
        <pc:chgData name="Marichamy MS" userId="b860c7244c7c239b" providerId="LiveId" clId="{D58AC228-E765-49B4-B9B1-0FE982E40237}" dt="2023-08-09T04:37:30.093" v="5658" actId="2696"/>
        <pc:sldMkLst>
          <pc:docMk/>
          <pc:sldMk cId="3821718404" sldId="270"/>
        </pc:sldMkLst>
        <pc:spChg chg="mod">
          <ac:chgData name="Marichamy MS" userId="b860c7244c7c239b" providerId="LiveId" clId="{D58AC228-E765-49B4-B9B1-0FE982E40237}" dt="2023-08-08T09:33:37.486" v="198" actId="1036"/>
          <ac:spMkLst>
            <pc:docMk/>
            <pc:sldMk cId="3821718404" sldId="270"/>
            <ac:spMk id="2" creationId="{9F3DB3CF-E60D-E7CC-ACCA-7807F9F360BE}"/>
          </ac:spMkLst>
        </pc:spChg>
        <pc:spChg chg="del">
          <ac:chgData name="Marichamy MS" userId="b860c7244c7c239b" providerId="LiveId" clId="{D58AC228-E765-49B4-B9B1-0FE982E40237}" dt="2023-08-08T09:33:40.147" v="199" actId="478"/>
          <ac:spMkLst>
            <pc:docMk/>
            <pc:sldMk cId="3821718404" sldId="270"/>
            <ac:spMk id="3" creationId="{A190B724-991B-39FB-1D52-FF421FF87B14}"/>
          </ac:spMkLst>
        </pc:spChg>
        <pc:spChg chg="add del mod">
          <ac:chgData name="Marichamy MS" userId="b860c7244c7c239b" providerId="LiveId" clId="{D58AC228-E765-49B4-B9B1-0FE982E40237}" dt="2023-08-08T09:34:52.991" v="203"/>
          <ac:spMkLst>
            <pc:docMk/>
            <pc:sldMk cId="3821718404" sldId="270"/>
            <ac:spMk id="4" creationId="{566891D0-2141-95E8-109B-934465E2C436}"/>
          </ac:spMkLst>
        </pc:spChg>
        <pc:spChg chg="add del mod">
          <ac:chgData name="Marichamy MS" userId="b860c7244c7c239b" providerId="LiveId" clId="{D58AC228-E765-49B4-B9B1-0FE982E40237}" dt="2023-08-08T09:34:52.991" v="203"/>
          <ac:spMkLst>
            <pc:docMk/>
            <pc:sldMk cId="3821718404" sldId="270"/>
            <ac:spMk id="5" creationId="{3B535022-98A5-2232-5743-C6677351B3BE}"/>
          </ac:spMkLst>
        </pc:spChg>
        <pc:spChg chg="add del mod">
          <ac:chgData name="Marichamy MS" userId="b860c7244c7c239b" providerId="LiveId" clId="{D58AC228-E765-49B4-B9B1-0FE982E40237}" dt="2023-08-08T09:34:52.991" v="203"/>
          <ac:spMkLst>
            <pc:docMk/>
            <pc:sldMk cId="3821718404" sldId="270"/>
            <ac:spMk id="6" creationId="{B90FD568-B307-6B0C-EBF6-B0F0A0404336}"/>
          </ac:spMkLst>
        </pc:spChg>
        <pc:picChg chg="add del mod">
          <ac:chgData name="Marichamy MS" userId="b860c7244c7c239b" providerId="LiveId" clId="{D58AC228-E765-49B4-B9B1-0FE982E40237}" dt="2023-08-08T09:34:52.991" v="203"/>
          <ac:picMkLst>
            <pc:docMk/>
            <pc:sldMk cId="3821718404" sldId="270"/>
            <ac:picMk id="2049" creationId="{D7034E15-717E-7CFC-109F-D05CF9628115}"/>
          </ac:picMkLst>
        </pc:picChg>
        <pc:picChg chg="add del mod">
          <ac:chgData name="Marichamy MS" userId="b860c7244c7c239b" providerId="LiveId" clId="{D58AC228-E765-49B4-B9B1-0FE982E40237}" dt="2023-08-08T09:34:52.991" v="203"/>
          <ac:picMkLst>
            <pc:docMk/>
            <pc:sldMk cId="3821718404" sldId="270"/>
            <ac:picMk id="2050" creationId="{02C7214D-6FB9-3199-E1F8-784B0091E076}"/>
          </ac:picMkLst>
        </pc:picChg>
        <pc:picChg chg="add del mod">
          <ac:chgData name="Marichamy MS" userId="b860c7244c7c239b" providerId="LiveId" clId="{D58AC228-E765-49B4-B9B1-0FE982E40237}" dt="2023-08-08T09:34:52.991" v="203"/>
          <ac:picMkLst>
            <pc:docMk/>
            <pc:sldMk cId="3821718404" sldId="270"/>
            <ac:picMk id="2051" creationId="{03D14ED3-5E6B-9FC7-50CE-99AA2A2EE48B}"/>
          </ac:picMkLst>
        </pc:picChg>
        <pc:picChg chg="add mod">
          <ac:chgData name="Marichamy MS" userId="b860c7244c7c239b" providerId="LiveId" clId="{D58AC228-E765-49B4-B9B1-0FE982E40237}" dt="2023-08-08T09:35:58.834" v="238" actId="1035"/>
          <ac:picMkLst>
            <pc:docMk/>
            <pc:sldMk cId="3821718404" sldId="270"/>
            <ac:picMk id="2055" creationId="{18C56B80-15B4-05C2-2A01-F35B06997440}"/>
          </ac:picMkLst>
        </pc:picChg>
        <pc:picChg chg="add mod">
          <ac:chgData name="Marichamy MS" userId="b860c7244c7c239b" providerId="LiveId" clId="{D58AC228-E765-49B4-B9B1-0FE982E40237}" dt="2023-08-08T09:36:22.201" v="260" actId="14100"/>
          <ac:picMkLst>
            <pc:docMk/>
            <pc:sldMk cId="3821718404" sldId="270"/>
            <ac:picMk id="2056" creationId="{52D06DEB-A2B4-E51B-B994-B033E701772C}"/>
          </ac:picMkLst>
        </pc:picChg>
        <pc:picChg chg="add mod">
          <ac:chgData name="Marichamy MS" userId="b860c7244c7c239b" providerId="LiveId" clId="{D58AC228-E765-49B4-B9B1-0FE982E40237}" dt="2023-08-08T09:36:31.810" v="263" actId="14100"/>
          <ac:picMkLst>
            <pc:docMk/>
            <pc:sldMk cId="3821718404" sldId="270"/>
            <ac:picMk id="2057" creationId="{4C9C3905-C06A-EB2E-E55C-7091AAFA93AB}"/>
          </ac:picMkLst>
        </pc:picChg>
      </pc:sldChg>
      <pc:sldChg chg="add">
        <pc:chgData name="Marichamy MS" userId="b860c7244c7c239b" providerId="LiveId" clId="{D58AC228-E765-49B4-B9B1-0FE982E40237}" dt="2023-08-09T04:44:29.457" v="5692"/>
        <pc:sldMkLst>
          <pc:docMk/>
          <pc:sldMk cId="2393708978" sldId="271"/>
        </pc:sldMkLst>
      </pc:sldChg>
      <pc:sldChg chg="addSp delSp modSp new del mod">
        <pc:chgData name="Marichamy MS" userId="b860c7244c7c239b" providerId="LiveId" clId="{D58AC228-E765-49B4-B9B1-0FE982E40237}" dt="2023-08-09T04:37:30.093" v="5658" actId="2696"/>
        <pc:sldMkLst>
          <pc:docMk/>
          <pc:sldMk cId="3001983457" sldId="271"/>
        </pc:sldMkLst>
        <pc:spChg chg="mod">
          <ac:chgData name="Marichamy MS" userId="b860c7244c7c239b" providerId="LiveId" clId="{D58AC228-E765-49B4-B9B1-0FE982E40237}" dt="2023-08-08T09:37:22.983" v="314" actId="1036"/>
          <ac:spMkLst>
            <pc:docMk/>
            <pc:sldMk cId="3001983457" sldId="271"/>
            <ac:spMk id="2" creationId="{C67CA1BB-126E-B6C3-ADE7-E7DDDC086887}"/>
          </ac:spMkLst>
        </pc:spChg>
        <pc:spChg chg="del">
          <ac:chgData name="Marichamy MS" userId="b860c7244c7c239b" providerId="LiveId" clId="{D58AC228-E765-49B4-B9B1-0FE982E40237}" dt="2023-08-08T09:37:28.723" v="315" actId="478"/>
          <ac:spMkLst>
            <pc:docMk/>
            <pc:sldMk cId="3001983457" sldId="271"/>
            <ac:spMk id="3" creationId="{B699B471-3DEF-0C15-4F5D-B2E50D115576}"/>
          </ac:spMkLst>
        </pc:spChg>
        <pc:spChg chg="add del">
          <ac:chgData name="Marichamy MS" userId="b860c7244c7c239b" providerId="LiveId" clId="{D58AC228-E765-49B4-B9B1-0FE982E40237}" dt="2023-08-08T09:37:07.263" v="266" actId="22"/>
          <ac:spMkLst>
            <pc:docMk/>
            <pc:sldMk cId="3001983457" sldId="271"/>
            <ac:spMk id="5" creationId="{522F5366-8BDB-ACA9-7D3F-56621F719EEF}"/>
          </ac:spMkLst>
        </pc:spChg>
        <pc:picChg chg="add mod">
          <ac:chgData name="Marichamy MS" userId="b860c7244c7c239b" providerId="LiveId" clId="{D58AC228-E765-49B4-B9B1-0FE982E40237}" dt="2023-08-08T09:38:24.718" v="330" actId="14100"/>
          <ac:picMkLst>
            <pc:docMk/>
            <pc:sldMk cId="3001983457" sldId="271"/>
            <ac:picMk id="3074" creationId="{0A8F87C5-0091-BCAF-0A3B-EC8AA4C16C99}"/>
          </ac:picMkLst>
        </pc:picChg>
        <pc:picChg chg="add mod">
          <ac:chgData name="Marichamy MS" userId="b860c7244c7c239b" providerId="LiveId" clId="{D58AC228-E765-49B4-B9B1-0FE982E40237}" dt="2023-08-08T09:38:28.704" v="332" actId="14100"/>
          <ac:picMkLst>
            <pc:docMk/>
            <pc:sldMk cId="3001983457" sldId="271"/>
            <ac:picMk id="3075" creationId="{DFDF703D-9328-E514-43BB-DDAB520479ED}"/>
          </ac:picMkLst>
        </pc:picChg>
        <pc:picChg chg="add mod">
          <ac:chgData name="Marichamy MS" userId="b860c7244c7c239b" providerId="LiveId" clId="{D58AC228-E765-49B4-B9B1-0FE982E40237}" dt="2023-08-08T09:38:36.484" v="334" actId="14100"/>
          <ac:picMkLst>
            <pc:docMk/>
            <pc:sldMk cId="3001983457" sldId="271"/>
            <ac:picMk id="3076" creationId="{3C6F5EA9-2E37-6A59-F449-9F6C77DFFC1B}"/>
          </ac:picMkLst>
        </pc:picChg>
      </pc:sldChg>
      <pc:sldChg chg="add del">
        <pc:chgData name="Marichamy MS" userId="b860c7244c7c239b" providerId="LiveId" clId="{D58AC228-E765-49B4-B9B1-0FE982E40237}" dt="2023-08-09T04:44:09.529" v="5691" actId="2696"/>
        <pc:sldMkLst>
          <pc:docMk/>
          <pc:sldMk cId="3943835039" sldId="271"/>
        </pc:sldMkLst>
      </pc:sldChg>
      <pc:sldChg chg="add">
        <pc:chgData name="Marichamy MS" userId="b860c7244c7c239b" providerId="LiveId" clId="{D58AC228-E765-49B4-B9B1-0FE982E40237}" dt="2023-08-09T01:42:02.565" v="1862"/>
        <pc:sldMkLst>
          <pc:docMk/>
          <pc:sldMk cId="1592044281" sldId="272"/>
        </pc:sldMkLst>
      </pc:sldChg>
      <pc:sldChg chg="addSp delSp modSp new del mod">
        <pc:chgData name="Marichamy MS" userId="b860c7244c7c239b" providerId="LiveId" clId="{D58AC228-E765-49B4-B9B1-0FE982E40237}" dt="2023-08-09T01:41:54.293" v="1861" actId="2696"/>
        <pc:sldMkLst>
          <pc:docMk/>
          <pc:sldMk cId="1859351410" sldId="272"/>
        </pc:sldMkLst>
        <pc:spChg chg="mod">
          <ac:chgData name="Marichamy MS" userId="b860c7244c7c239b" providerId="LiveId" clId="{D58AC228-E765-49B4-B9B1-0FE982E40237}" dt="2023-08-08T12:35:11.166" v="1279" actId="13926"/>
          <ac:spMkLst>
            <pc:docMk/>
            <pc:sldMk cId="1859351410" sldId="272"/>
            <ac:spMk id="2" creationId="{FE58A3AC-7D88-3318-E685-BD69E1005D9A}"/>
          </ac:spMkLst>
        </pc:spChg>
        <pc:spChg chg="del">
          <ac:chgData name="Marichamy MS" userId="b860c7244c7c239b" providerId="LiveId" clId="{D58AC228-E765-49B4-B9B1-0FE982E40237}" dt="2023-08-08T10:08:52.665" v="407" actId="478"/>
          <ac:spMkLst>
            <pc:docMk/>
            <pc:sldMk cId="1859351410" sldId="272"/>
            <ac:spMk id="3" creationId="{DBF560AA-9BCA-D9B6-7E19-C035FEB11198}"/>
          </ac:spMkLst>
        </pc:spChg>
        <pc:spChg chg="add mod">
          <ac:chgData name="Marichamy MS" userId="b860c7244c7c239b" providerId="LiveId" clId="{D58AC228-E765-49B4-B9B1-0FE982E40237}" dt="2023-08-08T12:29:00.150" v="895" actId="1038"/>
          <ac:spMkLst>
            <pc:docMk/>
            <pc:sldMk cId="1859351410" sldId="272"/>
            <ac:spMk id="4" creationId="{83153E49-234F-529C-8521-D058153E9427}"/>
          </ac:spMkLst>
        </pc:spChg>
        <pc:spChg chg="add mod">
          <ac:chgData name="Marichamy MS" userId="b860c7244c7c239b" providerId="LiveId" clId="{D58AC228-E765-49B4-B9B1-0FE982E40237}" dt="2023-08-08T12:31:03.988" v="1201" actId="13926"/>
          <ac:spMkLst>
            <pc:docMk/>
            <pc:sldMk cId="1859351410" sldId="272"/>
            <ac:spMk id="5" creationId="{E8C9BF32-4390-45A4-85DE-44EFD04792FB}"/>
          </ac:spMkLst>
        </pc:spChg>
        <pc:spChg chg="add mod">
          <ac:chgData name="Marichamy MS" userId="b860c7244c7c239b" providerId="LiveId" clId="{D58AC228-E765-49B4-B9B1-0FE982E40237}" dt="2023-08-08T12:32:34.583" v="1225" actId="20577"/>
          <ac:spMkLst>
            <pc:docMk/>
            <pc:sldMk cId="1859351410" sldId="272"/>
            <ac:spMk id="6" creationId="{68702573-274B-E920-C1FD-A656898E401F}"/>
          </ac:spMkLst>
        </pc:spChg>
        <pc:spChg chg="add mod">
          <ac:chgData name="Marichamy MS" userId="b860c7244c7c239b" providerId="LiveId" clId="{D58AC228-E765-49B4-B9B1-0FE982E40237}" dt="2023-08-08T12:33:09.213" v="1255"/>
          <ac:spMkLst>
            <pc:docMk/>
            <pc:sldMk cId="1859351410" sldId="272"/>
            <ac:spMk id="7" creationId="{722AF76F-A0F4-85D6-ADAF-FAB4CFEA9BCB}"/>
          </ac:spMkLst>
        </pc:spChg>
        <pc:picChg chg="add mod">
          <ac:chgData name="Marichamy MS" userId="b860c7244c7c239b" providerId="LiveId" clId="{D58AC228-E765-49B4-B9B1-0FE982E40237}" dt="2023-08-08T10:23:09.600" v="758" actId="1035"/>
          <ac:picMkLst>
            <pc:docMk/>
            <pc:sldMk cId="1859351410" sldId="272"/>
            <ac:picMk id="4098" creationId="{BC0D7E19-C719-E3F4-84D6-7C33927944D3}"/>
          </ac:picMkLst>
        </pc:picChg>
        <pc:picChg chg="add mod">
          <ac:chgData name="Marichamy MS" userId="b860c7244c7c239b" providerId="LiveId" clId="{D58AC228-E765-49B4-B9B1-0FE982E40237}" dt="2023-08-08T12:29:26.766" v="927" actId="1035"/>
          <ac:picMkLst>
            <pc:docMk/>
            <pc:sldMk cId="1859351410" sldId="272"/>
            <ac:picMk id="4099" creationId="{AC530570-FE44-7590-3BEC-9C03E4E94B3E}"/>
          </ac:picMkLst>
        </pc:picChg>
        <pc:picChg chg="add mod">
          <ac:chgData name="Marichamy MS" userId="b860c7244c7c239b" providerId="LiveId" clId="{D58AC228-E765-49B4-B9B1-0FE982E40237}" dt="2023-08-08T10:23:20.885" v="807" actId="1035"/>
          <ac:picMkLst>
            <pc:docMk/>
            <pc:sldMk cId="1859351410" sldId="272"/>
            <ac:picMk id="4100" creationId="{8ABE0479-63EB-72C5-7958-747767A86D23}"/>
          </ac:picMkLst>
        </pc:picChg>
        <pc:picChg chg="add mod">
          <ac:chgData name="Marichamy MS" userId="b860c7244c7c239b" providerId="LiveId" clId="{D58AC228-E765-49B4-B9B1-0FE982E40237}" dt="2023-08-08T12:29:23.942" v="925" actId="1035"/>
          <ac:picMkLst>
            <pc:docMk/>
            <pc:sldMk cId="1859351410" sldId="272"/>
            <ac:picMk id="4101" creationId="{FB915BE1-DC8E-B0E3-8D2F-565BB01ECB2D}"/>
          </ac:picMkLst>
        </pc:picChg>
      </pc:sldChg>
      <pc:sldChg chg="modSp new del mod">
        <pc:chgData name="Marichamy MS" userId="b860c7244c7c239b" providerId="LiveId" clId="{D58AC228-E765-49B4-B9B1-0FE982E40237}" dt="2023-08-08T12:40:29.497" v="1312" actId="47"/>
        <pc:sldMkLst>
          <pc:docMk/>
          <pc:sldMk cId="4215533619" sldId="273"/>
        </pc:sldMkLst>
        <pc:spChg chg="mod">
          <ac:chgData name="Marichamy MS" userId="b860c7244c7c239b" providerId="LiveId" clId="{D58AC228-E765-49B4-B9B1-0FE982E40237}" dt="2023-08-08T12:37:05.072" v="1286"/>
          <ac:spMkLst>
            <pc:docMk/>
            <pc:sldMk cId="4215533619" sldId="273"/>
            <ac:spMk id="3" creationId="{2BD788F4-A0A0-0023-820F-ABBB44C0116D}"/>
          </ac:spMkLst>
        </pc:spChg>
      </pc:sldChg>
      <pc:sldChg chg="delSp modSp new del mod">
        <pc:chgData name="Marichamy MS" userId="b860c7244c7c239b" providerId="LiveId" clId="{D58AC228-E765-49B4-B9B1-0FE982E40237}" dt="2023-08-09T01:41:54.293" v="1861" actId="2696"/>
        <pc:sldMkLst>
          <pc:docMk/>
          <pc:sldMk cId="2080989663" sldId="274"/>
        </pc:sldMkLst>
        <pc:spChg chg="del">
          <ac:chgData name="Marichamy MS" userId="b860c7244c7c239b" providerId="LiveId" clId="{D58AC228-E765-49B4-B9B1-0FE982E40237}" dt="2023-08-08T12:34:27.609" v="1269" actId="478"/>
          <ac:spMkLst>
            <pc:docMk/>
            <pc:sldMk cId="2080989663" sldId="274"/>
            <ac:spMk id="2" creationId="{D182D56C-19EB-201B-11B1-784482F7B8A9}"/>
          </ac:spMkLst>
        </pc:spChg>
        <pc:spChg chg="mod">
          <ac:chgData name="Marichamy MS" userId="b860c7244c7c239b" providerId="LiveId" clId="{D58AC228-E765-49B4-B9B1-0FE982E40237}" dt="2023-08-08T12:34:50.673" v="1274" actId="20577"/>
          <ac:spMkLst>
            <pc:docMk/>
            <pc:sldMk cId="2080989663" sldId="274"/>
            <ac:spMk id="3" creationId="{783829B1-19C0-FC6A-F130-BC869C58F623}"/>
          </ac:spMkLst>
        </pc:spChg>
      </pc:sldChg>
      <pc:sldChg chg="add del">
        <pc:chgData name="Marichamy MS" userId="b860c7244c7c239b" providerId="LiveId" clId="{D58AC228-E765-49B4-B9B1-0FE982E40237}" dt="2023-08-09T03:28:35.950" v="4518" actId="47"/>
        <pc:sldMkLst>
          <pc:docMk/>
          <pc:sldMk cId="3972157464" sldId="274"/>
        </pc:sldMkLst>
      </pc:sldChg>
      <pc:sldChg chg="addSp delSp modSp new del mod">
        <pc:chgData name="Marichamy MS" userId="b860c7244c7c239b" providerId="LiveId" clId="{D58AC228-E765-49B4-B9B1-0FE982E40237}" dt="2023-08-08T12:40:28.250" v="1311" actId="47"/>
        <pc:sldMkLst>
          <pc:docMk/>
          <pc:sldMk cId="1677454412" sldId="275"/>
        </pc:sldMkLst>
        <pc:spChg chg="del mod">
          <ac:chgData name="Marichamy MS" userId="b860c7244c7c239b" providerId="LiveId" clId="{D58AC228-E765-49B4-B9B1-0FE982E40237}" dt="2023-08-08T12:37:29.782" v="1296" actId="22"/>
          <ac:spMkLst>
            <pc:docMk/>
            <pc:sldMk cId="1677454412" sldId="275"/>
            <ac:spMk id="3" creationId="{98F19C7F-3AF2-6CE1-0E81-A039E076C2AD}"/>
          </ac:spMkLst>
        </pc:spChg>
        <pc:picChg chg="add mod ord">
          <ac:chgData name="Marichamy MS" userId="b860c7244c7c239b" providerId="LiveId" clId="{D58AC228-E765-49B4-B9B1-0FE982E40237}" dt="2023-08-08T12:37:49.384" v="1298" actId="14100"/>
          <ac:picMkLst>
            <pc:docMk/>
            <pc:sldMk cId="1677454412" sldId="275"/>
            <ac:picMk id="5" creationId="{80996D92-8F8D-79B1-4F20-CD6C52E65AF5}"/>
          </ac:picMkLst>
        </pc:picChg>
      </pc:sldChg>
      <pc:sldChg chg="addSp delSp modSp new del mod">
        <pc:chgData name="Marichamy MS" userId="b860c7244c7c239b" providerId="LiveId" clId="{D58AC228-E765-49B4-B9B1-0FE982E40237}" dt="2023-08-09T01:41:54.293" v="1861" actId="2696"/>
        <pc:sldMkLst>
          <pc:docMk/>
          <pc:sldMk cId="214150358" sldId="276"/>
        </pc:sldMkLst>
        <pc:spChg chg="del">
          <ac:chgData name="Marichamy MS" userId="b860c7244c7c239b" providerId="LiveId" clId="{D58AC228-E765-49B4-B9B1-0FE982E40237}" dt="2023-08-08T12:39:29.850" v="1301" actId="478"/>
          <ac:spMkLst>
            <pc:docMk/>
            <pc:sldMk cId="214150358" sldId="276"/>
            <ac:spMk id="2" creationId="{4E32C187-8CDE-5821-CEE6-18156C84DB2C}"/>
          </ac:spMkLst>
        </pc:spChg>
        <pc:spChg chg="del">
          <ac:chgData name="Marichamy MS" userId="b860c7244c7c239b" providerId="LiveId" clId="{D58AC228-E765-49B4-B9B1-0FE982E40237}" dt="2023-08-08T12:39:28.246" v="1300" actId="478"/>
          <ac:spMkLst>
            <pc:docMk/>
            <pc:sldMk cId="214150358" sldId="276"/>
            <ac:spMk id="3" creationId="{15110295-41C4-ACFB-C0FE-2D40ACF12A92}"/>
          </ac:spMkLst>
        </pc:spChg>
        <pc:spChg chg="add mod">
          <ac:chgData name="Marichamy MS" userId="b860c7244c7c239b" providerId="LiveId" clId="{D58AC228-E765-49B4-B9B1-0FE982E40237}" dt="2023-08-08T12:40:22.533" v="1310" actId="113"/>
          <ac:spMkLst>
            <pc:docMk/>
            <pc:sldMk cId="214150358" sldId="276"/>
            <ac:spMk id="5" creationId="{F0678458-3877-311A-D1E4-72BD5A27145A}"/>
          </ac:spMkLst>
        </pc:spChg>
      </pc:sldChg>
      <pc:sldChg chg="add del">
        <pc:chgData name="Marichamy MS" userId="b860c7244c7c239b" providerId="LiveId" clId="{D58AC228-E765-49B4-B9B1-0FE982E40237}" dt="2023-08-09T03:28:31.963" v="4517" actId="47"/>
        <pc:sldMkLst>
          <pc:docMk/>
          <pc:sldMk cId="3740734009" sldId="276"/>
        </pc:sldMkLst>
      </pc:sldChg>
      <pc:sldChg chg="addSp delSp modSp new mod">
        <pc:chgData name="Marichamy MS" userId="b860c7244c7c239b" providerId="LiveId" clId="{D58AC228-E765-49B4-B9B1-0FE982E40237}" dt="2023-08-09T04:05:16.056" v="5650" actId="207"/>
        <pc:sldMkLst>
          <pc:docMk/>
          <pc:sldMk cId="80661243" sldId="277"/>
        </pc:sldMkLst>
        <pc:spChg chg="mod">
          <ac:chgData name="Marichamy MS" userId="b860c7244c7c239b" providerId="LiveId" clId="{D58AC228-E765-49B4-B9B1-0FE982E40237}" dt="2023-08-09T04:05:16.056" v="5650" actId="207"/>
          <ac:spMkLst>
            <pc:docMk/>
            <pc:sldMk cId="80661243" sldId="277"/>
            <ac:spMk id="2" creationId="{24EB0CC9-CF4C-7552-BCE5-9926F0538934}"/>
          </ac:spMkLst>
        </pc:spChg>
        <pc:spChg chg="del">
          <ac:chgData name="Marichamy MS" userId="b860c7244c7c239b" providerId="LiveId" clId="{D58AC228-E765-49B4-B9B1-0FE982E40237}" dt="2023-08-08T13:09:54.852" v="1472" actId="478"/>
          <ac:spMkLst>
            <pc:docMk/>
            <pc:sldMk cId="80661243" sldId="277"/>
            <ac:spMk id="3" creationId="{10805E40-71D2-E3B2-2F02-D5AB5FBE8F6D}"/>
          </ac:spMkLst>
        </pc:spChg>
        <pc:spChg chg="add">
          <ac:chgData name="Marichamy MS" userId="b860c7244c7c239b" providerId="LiveId" clId="{D58AC228-E765-49B4-B9B1-0FE982E40237}" dt="2023-08-08T13:09:47.487" v="1469"/>
          <ac:spMkLst>
            <pc:docMk/>
            <pc:sldMk cId="80661243" sldId="277"/>
            <ac:spMk id="4" creationId="{476746C7-6CB1-7AAD-DB0F-FA668194DC0A}"/>
          </ac:spMkLst>
        </pc:spChg>
        <pc:spChg chg="add">
          <ac:chgData name="Marichamy MS" userId="b860c7244c7c239b" providerId="LiveId" clId="{D58AC228-E765-49B4-B9B1-0FE982E40237}" dt="2023-08-08T13:09:47.487" v="1469"/>
          <ac:spMkLst>
            <pc:docMk/>
            <pc:sldMk cId="80661243" sldId="277"/>
            <ac:spMk id="5" creationId="{66C0D011-C67E-88B2-9A64-6A86AD44B770}"/>
          </ac:spMkLst>
        </pc:spChg>
        <pc:picChg chg="add mod">
          <ac:chgData name="Marichamy MS" userId="b860c7244c7c239b" providerId="LiveId" clId="{D58AC228-E765-49B4-B9B1-0FE982E40237}" dt="2023-08-08T13:11:01.026" v="1514" actId="14100"/>
          <ac:picMkLst>
            <pc:docMk/>
            <pc:sldMk cId="80661243" sldId="277"/>
            <ac:picMk id="6145" creationId="{99F0CDA5-D479-992B-8469-18C0C09ED266}"/>
          </ac:picMkLst>
        </pc:picChg>
        <pc:picChg chg="add mod">
          <ac:chgData name="Marichamy MS" userId="b860c7244c7c239b" providerId="LiveId" clId="{D58AC228-E765-49B4-B9B1-0FE982E40237}" dt="2023-08-08T13:11:03.689" v="1515" actId="14100"/>
          <ac:picMkLst>
            <pc:docMk/>
            <pc:sldMk cId="80661243" sldId="277"/>
            <ac:picMk id="6148" creationId="{33205EA2-7580-B2B5-F9B2-EF6E139AC66B}"/>
          </ac:picMkLst>
        </pc:picChg>
        <pc:picChg chg="add mod">
          <ac:chgData name="Marichamy MS" userId="b860c7244c7c239b" providerId="LiveId" clId="{D58AC228-E765-49B4-B9B1-0FE982E40237}" dt="2023-08-08T13:11:08.291" v="1516" actId="1076"/>
          <ac:picMkLst>
            <pc:docMk/>
            <pc:sldMk cId="80661243" sldId="277"/>
            <ac:picMk id="6149" creationId="{5C907472-0A39-8B3E-A1F9-1049DA525125}"/>
          </ac:picMkLst>
        </pc:picChg>
      </pc:sldChg>
      <pc:sldChg chg="addSp delSp modSp new del mod">
        <pc:chgData name="Marichamy MS" userId="b860c7244c7c239b" providerId="LiveId" clId="{D58AC228-E765-49B4-B9B1-0FE982E40237}" dt="2023-08-08T13:06:40.284" v="1444" actId="2696"/>
        <pc:sldMkLst>
          <pc:docMk/>
          <pc:sldMk cId="613027953" sldId="277"/>
        </pc:sldMkLst>
        <pc:spChg chg="mod">
          <ac:chgData name="Marichamy MS" userId="b860c7244c7c239b" providerId="LiveId" clId="{D58AC228-E765-49B4-B9B1-0FE982E40237}" dt="2023-08-08T12:56:47.431" v="1339" actId="20577"/>
          <ac:spMkLst>
            <pc:docMk/>
            <pc:sldMk cId="613027953" sldId="277"/>
            <ac:spMk id="2" creationId="{E68D021B-008A-4606-2A53-D38F6574B2E4}"/>
          </ac:spMkLst>
        </pc:spChg>
        <pc:spChg chg="mod">
          <ac:chgData name="Marichamy MS" userId="b860c7244c7c239b" providerId="LiveId" clId="{D58AC228-E765-49B4-B9B1-0FE982E40237}" dt="2023-08-08T12:56:15.726" v="1317" actId="1076"/>
          <ac:spMkLst>
            <pc:docMk/>
            <pc:sldMk cId="613027953" sldId="277"/>
            <ac:spMk id="3" creationId="{8ACB5987-27BD-107E-EBB5-239752D0AE66}"/>
          </ac:spMkLst>
        </pc:spChg>
        <pc:picChg chg="add del mod">
          <ac:chgData name="Marichamy MS" userId="b860c7244c7c239b" providerId="LiveId" clId="{D58AC228-E765-49B4-B9B1-0FE982E40237}" dt="2023-08-08T13:06:09.378" v="1435" actId="21"/>
          <ac:picMkLst>
            <pc:docMk/>
            <pc:sldMk cId="613027953" sldId="277"/>
            <ac:picMk id="5122" creationId="{645ADA15-B262-4085-AF31-7FC1F9DC3651}"/>
          </ac:picMkLst>
        </pc:picChg>
        <pc:picChg chg="add del mod">
          <ac:chgData name="Marichamy MS" userId="b860c7244c7c239b" providerId="LiveId" clId="{D58AC228-E765-49B4-B9B1-0FE982E40237}" dt="2023-08-08T13:05:51.030" v="1430" actId="21"/>
          <ac:picMkLst>
            <pc:docMk/>
            <pc:sldMk cId="613027953" sldId="277"/>
            <ac:picMk id="5123" creationId="{32CAAD88-1D6A-253E-DB75-D5C2B3D9AA38}"/>
          </ac:picMkLst>
        </pc:picChg>
      </pc:sldChg>
      <pc:sldChg chg="addSp delSp modSp new mod">
        <pc:chgData name="Marichamy MS" userId="b860c7244c7c239b" providerId="LiveId" clId="{D58AC228-E765-49B4-B9B1-0FE982E40237}" dt="2023-08-08T13:12:51.007" v="1601" actId="113"/>
        <pc:sldMkLst>
          <pc:docMk/>
          <pc:sldMk cId="3307941685" sldId="278"/>
        </pc:sldMkLst>
        <pc:spChg chg="add del mod">
          <ac:chgData name="Marichamy MS" userId="b860c7244c7c239b" providerId="LiveId" clId="{D58AC228-E765-49B4-B9B1-0FE982E40237}" dt="2023-08-08T13:12:51.007" v="1601" actId="113"/>
          <ac:spMkLst>
            <pc:docMk/>
            <pc:sldMk cId="3307941685" sldId="278"/>
            <ac:spMk id="2" creationId="{186AAB18-41A1-9086-67C7-B12521064183}"/>
          </ac:spMkLst>
        </pc:spChg>
        <pc:spChg chg="del">
          <ac:chgData name="Marichamy MS" userId="b860c7244c7c239b" providerId="LiveId" clId="{D58AC228-E765-49B4-B9B1-0FE982E40237}" dt="2023-08-08T13:11:31.883" v="1517" actId="478"/>
          <ac:spMkLst>
            <pc:docMk/>
            <pc:sldMk cId="3307941685" sldId="278"/>
            <ac:spMk id="3" creationId="{CA982B86-7A1B-8B82-6F11-BC687A870930}"/>
          </ac:spMkLst>
        </pc:spChg>
        <pc:picChg chg="add del">
          <ac:chgData name="Marichamy MS" userId="b860c7244c7c239b" providerId="LiveId" clId="{D58AC228-E765-49B4-B9B1-0FE982E40237}" dt="2023-08-08T13:11:37.750" v="1520"/>
          <ac:picMkLst>
            <pc:docMk/>
            <pc:sldMk cId="3307941685" sldId="278"/>
            <ac:picMk id="8194" creationId="{708052B0-FD24-0211-F438-E88560101C62}"/>
          </ac:picMkLst>
        </pc:picChg>
        <pc:picChg chg="add mod">
          <ac:chgData name="Marichamy MS" userId="b860c7244c7c239b" providerId="LiveId" clId="{D58AC228-E765-49B4-B9B1-0FE982E40237}" dt="2023-08-08T13:11:54.964" v="1549" actId="1076"/>
          <ac:picMkLst>
            <pc:docMk/>
            <pc:sldMk cId="3307941685" sldId="278"/>
            <ac:picMk id="8195" creationId="{80CD1014-E7FF-5DC5-B378-99E087107350}"/>
          </ac:picMkLst>
        </pc:picChg>
        <pc:picChg chg="add mod">
          <ac:chgData name="Marichamy MS" userId="b860c7244c7c239b" providerId="LiveId" clId="{D58AC228-E765-49B4-B9B1-0FE982E40237}" dt="2023-08-08T13:12:04.281" v="1551" actId="1076"/>
          <ac:picMkLst>
            <pc:docMk/>
            <pc:sldMk cId="3307941685" sldId="278"/>
            <ac:picMk id="8196" creationId="{DDAD120F-E502-A37A-229C-7C0B34A2AFA1}"/>
          </ac:picMkLst>
        </pc:picChg>
        <pc:picChg chg="add mod">
          <ac:chgData name="Marichamy MS" userId="b860c7244c7c239b" providerId="LiveId" clId="{D58AC228-E765-49B4-B9B1-0FE982E40237}" dt="2023-08-08T13:12:17.246" v="1554" actId="1076"/>
          <ac:picMkLst>
            <pc:docMk/>
            <pc:sldMk cId="3307941685" sldId="278"/>
            <ac:picMk id="8197" creationId="{B82F85FF-A526-073B-223B-E681ADB3D866}"/>
          </ac:picMkLst>
        </pc:picChg>
      </pc:sldChg>
      <pc:sldChg chg="addSp delSp modSp new mod">
        <pc:chgData name="Marichamy MS" userId="b860c7244c7c239b" providerId="LiveId" clId="{D58AC228-E765-49B4-B9B1-0FE982E40237}" dt="2023-08-09T01:50:32.727" v="2133"/>
        <pc:sldMkLst>
          <pc:docMk/>
          <pc:sldMk cId="3827156305" sldId="279"/>
        </pc:sldMkLst>
        <pc:spChg chg="del">
          <ac:chgData name="Marichamy MS" userId="b860c7244c7c239b" providerId="LiveId" clId="{D58AC228-E765-49B4-B9B1-0FE982E40237}" dt="2023-08-09T01:20:18.155" v="1604" actId="478"/>
          <ac:spMkLst>
            <pc:docMk/>
            <pc:sldMk cId="3827156305" sldId="279"/>
            <ac:spMk id="2" creationId="{657505C2-FFDC-50F1-C32B-B2479D133E2D}"/>
          </ac:spMkLst>
        </pc:spChg>
        <pc:spChg chg="del">
          <ac:chgData name="Marichamy MS" userId="b860c7244c7c239b" providerId="LiveId" clId="{D58AC228-E765-49B4-B9B1-0FE982E40237}" dt="2023-08-09T01:22:34.112" v="1652" actId="478"/>
          <ac:spMkLst>
            <pc:docMk/>
            <pc:sldMk cId="3827156305" sldId="279"/>
            <ac:spMk id="3" creationId="{C8217B12-6753-D83C-E6C0-540AA15AB1BA}"/>
          </ac:spMkLst>
        </pc:spChg>
        <pc:spChg chg="add del mod">
          <ac:chgData name="Marichamy MS" userId="b860c7244c7c239b" providerId="LiveId" clId="{D58AC228-E765-49B4-B9B1-0FE982E40237}" dt="2023-08-09T01:21:42.451" v="1637"/>
          <ac:spMkLst>
            <pc:docMk/>
            <pc:sldMk cId="3827156305" sldId="279"/>
            <ac:spMk id="5" creationId="{79C60AF1-FDDE-7902-146A-7DE5560F9F8D}"/>
          </ac:spMkLst>
        </pc:spChg>
        <pc:spChg chg="add mod">
          <ac:chgData name="Marichamy MS" userId="b860c7244c7c239b" providerId="LiveId" clId="{D58AC228-E765-49B4-B9B1-0FE982E40237}" dt="2023-08-09T01:50:32.727" v="2133"/>
          <ac:spMkLst>
            <pc:docMk/>
            <pc:sldMk cId="3827156305" sldId="279"/>
            <ac:spMk id="7" creationId="{EF77E9F4-51C8-4B71-026B-27E235823CFB}"/>
          </ac:spMkLst>
        </pc:spChg>
      </pc:sldChg>
      <pc:sldChg chg="new del">
        <pc:chgData name="Marichamy MS" userId="b860c7244c7c239b" providerId="LiveId" clId="{D58AC228-E765-49B4-B9B1-0FE982E40237}" dt="2023-08-09T01:29:01.575" v="1805" actId="47"/>
        <pc:sldMkLst>
          <pc:docMk/>
          <pc:sldMk cId="2987374620" sldId="280"/>
        </pc:sldMkLst>
      </pc:sldChg>
      <pc:sldChg chg="addSp delSp modSp new mod ord">
        <pc:chgData name="Marichamy MS" userId="b860c7244c7c239b" providerId="LiveId" clId="{D58AC228-E765-49B4-B9B1-0FE982E40237}" dt="2023-08-09T02:15:52.895" v="2448" actId="122"/>
        <pc:sldMkLst>
          <pc:docMk/>
          <pc:sldMk cId="2998564864" sldId="280"/>
        </pc:sldMkLst>
        <pc:spChg chg="mod">
          <ac:chgData name="Marichamy MS" userId="b860c7244c7c239b" providerId="LiveId" clId="{D58AC228-E765-49B4-B9B1-0FE982E40237}" dt="2023-08-09T02:14:34.453" v="2368" actId="1036"/>
          <ac:spMkLst>
            <pc:docMk/>
            <pc:sldMk cId="2998564864" sldId="280"/>
            <ac:spMk id="2" creationId="{3F299AE4-95C1-8C35-6375-8B2D52CEC642}"/>
          </ac:spMkLst>
        </pc:spChg>
        <pc:spChg chg="del">
          <ac:chgData name="Marichamy MS" userId="b860c7244c7c239b" providerId="LiveId" clId="{D58AC228-E765-49B4-B9B1-0FE982E40237}" dt="2023-08-09T01:34:09.330" v="1827" actId="3680"/>
          <ac:spMkLst>
            <pc:docMk/>
            <pc:sldMk cId="2998564864" sldId="280"/>
            <ac:spMk id="3" creationId="{26FD34AF-F7B0-6750-0F6B-14BF5CC6E58F}"/>
          </ac:spMkLst>
        </pc:spChg>
        <pc:graphicFrameChg chg="add mod ord modGraphic">
          <ac:chgData name="Marichamy MS" userId="b860c7244c7c239b" providerId="LiveId" clId="{D58AC228-E765-49B4-B9B1-0FE982E40237}" dt="2023-08-09T02:15:52.895" v="2448" actId="122"/>
          <ac:graphicFrameMkLst>
            <pc:docMk/>
            <pc:sldMk cId="2998564864" sldId="280"/>
            <ac:graphicFrameMk id="4" creationId="{37756957-4DAC-3B49-53E8-A4A6325ACC08}"/>
          </ac:graphicFrameMkLst>
        </pc:graphicFrameChg>
      </pc:sldChg>
      <pc:sldChg chg="addSp delSp modSp new mod">
        <pc:chgData name="Marichamy MS" userId="b860c7244c7c239b" providerId="LiveId" clId="{D58AC228-E765-49B4-B9B1-0FE982E40237}" dt="2023-08-09T01:56:52.999" v="2320" actId="1036"/>
        <pc:sldMkLst>
          <pc:docMk/>
          <pc:sldMk cId="4293653043" sldId="281"/>
        </pc:sldMkLst>
        <pc:spChg chg="mod">
          <ac:chgData name="Marichamy MS" userId="b860c7244c7c239b" providerId="LiveId" clId="{D58AC228-E765-49B4-B9B1-0FE982E40237}" dt="2023-08-09T01:56:38.254" v="2303" actId="113"/>
          <ac:spMkLst>
            <pc:docMk/>
            <pc:sldMk cId="4293653043" sldId="281"/>
            <ac:spMk id="2" creationId="{163A75BF-BB1B-E3FC-2D74-9C6762F8C447}"/>
          </ac:spMkLst>
        </pc:spChg>
        <pc:spChg chg="del">
          <ac:chgData name="Marichamy MS" userId="b860c7244c7c239b" providerId="LiveId" clId="{D58AC228-E765-49B4-B9B1-0FE982E40237}" dt="2023-08-09T01:52:04.118" v="2174" actId="478"/>
          <ac:spMkLst>
            <pc:docMk/>
            <pc:sldMk cId="4293653043" sldId="281"/>
            <ac:spMk id="3" creationId="{4E5A38C4-5045-27B1-DAC0-EE4E2BE7B426}"/>
          </ac:spMkLst>
        </pc:spChg>
        <pc:graphicFrameChg chg="add mod modGraphic">
          <ac:chgData name="Marichamy MS" userId="b860c7244c7c239b" providerId="LiveId" clId="{D58AC228-E765-49B4-B9B1-0FE982E40237}" dt="2023-08-09T01:56:52.999" v="2320" actId="1036"/>
          <ac:graphicFrameMkLst>
            <pc:docMk/>
            <pc:sldMk cId="4293653043" sldId="281"/>
            <ac:graphicFrameMk id="4" creationId="{3B0BB1FF-2C6D-2F13-0FC4-17702606C9F7}"/>
          </ac:graphicFrameMkLst>
        </pc:graphicFrameChg>
      </pc:sldChg>
      <pc:sldChg chg="modSp add mod">
        <pc:chgData name="Marichamy MS" userId="b860c7244c7c239b" providerId="LiveId" clId="{D58AC228-E765-49B4-B9B1-0FE982E40237}" dt="2023-08-09T04:42:10.138" v="5687" actId="20577"/>
        <pc:sldMkLst>
          <pc:docMk/>
          <pc:sldMk cId="1710159975" sldId="282"/>
        </pc:sldMkLst>
        <pc:spChg chg="mod">
          <ac:chgData name="Marichamy MS" userId="b860c7244c7c239b" providerId="LiveId" clId="{D58AC228-E765-49B4-B9B1-0FE982E40237}" dt="2023-08-09T04:42:10.138" v="5687" actId="20577"/>
          <ac:spMkLst>
            <pc:docMk/>
            <pc:sldMk cId="1710159975" sldId="282"/>
            <ac:spMk id="2" creationId="{3F299AE4-95C1-8C35-6375-8B2D52CEC642}"/>
          </ac:spMkLst>
        </pc:spChg>
        <pc:graphicFrameChg chg="mod modGraphic">
          <ac:chgData name="Marichamy MS" userId="b860c7244c7c239b" providerId="LiveId" clId="{D58AC228-E765-49B4-B9B1-0FE982E40237}" dt="2023-08-09T03:28:18.918" v="4515" actId="20577"/>
          <ac:graphicFrameMkLst>
            <pc:docMk/>
            <pc:sldMk cId="1710159975" sldId="282"/>
            <ac:graphicFrameMk id="4" creationId="{37756957-4DAC-3B49-53E8-A4A6325ACC08}"/>
          </ac:graphicFrameMkLst>
        </pc:graphicFrameChg>
      </pc:sldChg>
      <pc:sldChg chg="addSp delSp modSp new del mod">
        <pc:chgData name="Marichamy MS" userId="b860c7244c7c239b" providerId="LiveId" clId="{D58AC228-E765-49B4-B9B1-0FE982E40237}" dt="2023-08-09T04:40:27.535" v="5663" actId="2696"/>
        <pc:sldMkLst>
          <pc:docMk/>
          <pc:sldMk cId="192689541" sldId="283"/>
        </pc:sldMkLst>
        <pc:spChg chg="mod">
          <ac:chgData name="Marichamy MS" userId="b860c7244c7c239b" providerId="LiveId" clId="{D58AC228-E765-49B4-B9B1-0FE982E40237}" dt="2023-08-09T03:45:01.834" v="4785" actId="20577"/>
          <ac:spMkLst>
            <pc:docMk/>
            <pc:sldMk cId="192689541" sldId="283"/>
            <ac:spMk id="2" creationId="{7AC7034A-BD84-DEA2-9447-CDA391E09AA4}"/>
          </ac:spMkLst>
        </pc:spChg>
        <pc:spChg chg="del">
          <ac:chgData name="Marichamy MS" userId="b860c7244c7c239b" providerId="LiveId" clId="{D58AC228-E765-49B4-B9B1-0FE982E40237}" dt="2023-08-09T03:30:59.252" v="4549" actId="478"/>
          <ac:spMkLst>
            <pc:docMk/>
            <pc:sldMk cId="192689541" sldId="283"/>
            <ac:spMk id="3" creationId="{DC22F881-A7E4-91DF-1BB1-B2FA000ED434}"/>
          </ac:spMkLst>
        </pc:spChg>
        <pc:spChg chg="add del mod">
          <ac:chgData name="Marichamy MS" userId="b860c7244c7c239b" providerId="LiveId" clId="{D58AC228-E765-49B4-B9B1-0FE982E40237}" dt="2023-08-09T04:38:52.279" v="5662"/>
          <ac:spMkLst>
            <pc:docMk/>
            <pc:sldMk cId="192689541" sldId="283"/>
            <ac:spMk id="5" creationId="{94182127-B55D-D1A5-61CE-AD7CB3A88E2A}"/>
          </ac:spMkLst>
        </pc:spChg>
        <pc:graphicFrameChg chg="add mod modGraphic">
          <ac:chgData name="Marichamy MS" userId="b860c7244c7c239b" providerId="LiveId" clId="{D58AC228-E765-49B4-B9B1-0FE982E40237}" dt="2023-08-09T03:45:26.656" v="4790" actId="14734"/>
          <ac:graphicFrameMkLst>
            <pc:docMk/>
            <pc:sldMk cId="192689541" sldId="283"/>
            <ac:graphicFrameMk id="4" creationId="{2B6E64F5-8DEF-C5D5-B42B-E07A134FB839}"/>
          </ac:graphicFrameMkLst>
        </pc:graphicFrameChg>
      </pc:sldChg>
      <pc:sldChg chg="new del">
        <pc:chgData name="Marichamy MS" userId="b860c7244c7c239b" providerId="LiveId" clId="{D58AC228-E765-49B4-B9B1-0FE982E40237}" dt="2023-08-09T02:19:12.934" v="2460" actId="680"/>
        <pc:sldMkLst>
          <pc:docMk/>
          <pc:sldMk cId="3646242137" sldId="283"/>
        </pc:sldMkLst>
      </pc:sldChg>
      <pc:sldChg chg="new del">
        <pc:chgData name="Marichamy MS" userId="b860c7244c7c239b" providerId="LiveId" clId="{D58AC228-E765-49B4-B9B1-0FE982E40237}" dt="2023-08-09T03:18:26.888" v="4165" actId="47"/>
        <pc:sldMkLst>
          <pc:docMk/>
          <pc:sldMk cId="4140874374" sldId="283"/>
        </pc:sldMkLst>
      </pc:sldChg>
      <pc:sldChg chg="addSp delSp modSp new mod">
        <pc:chgData name="Marichamy MS" userId="b860c7244c7c239b" providerId="LiveId" clId="{D58AC228-E765-49B4-B9B1-0FE982E40237}" dt="2023-08-09T04:00:18.731" v="5387" actId="13926"/>
        <pc:sldMkLst>
          <pc:docMk/>
          <pc:sldMk cId="1014655232" sldId="284"/>
        </pc:sldMkLst>
        <pc:spChg chg="mod">
          <ac:chgData name="Marichamy MS" userId="b860c7244c7c239b" providerId="LiveId" clId="{D58AC228-E765-49B4-B9B1-0FE982E40237}" dt="2023-08-09T03:59:13.546" v="5375" actId="20577"/>
          <ac:spMkLst>
            <pc:docMk/>
            <pc:sldMk cId="1014655232" sldId="284"/>
            <ac:spMk id="2" creationId="{CDE63C42-D544-0832-A227-31F22877CEA0}"/>
          </ac:spMkLst>
        </pc:spChg>
        <pc:spChg chg="add del">
          <ac:chgData name="Marichamy MS" userId="b860c7244c7c239b" providerId="LiveId" clId="{D58AC228-E765-49B4-B9B1-0FE982E40237}" dt="2023-08-09T03:55:48.469" v="5348" actId="3680"/>
          <ac:spMkLst>
            <pc:docMk/>
            <pc:sldMk cId="1014655232" sldId="284"/>
            <ac:spMk id="3" creationId="{102EDC2C-E603-9B18-E3F9-79C898584509}"/>
          </ac:spMkLst>
        </pc:spChg>
        <pc:graphicFrameChg chg="add del mod">
          <ac:chgData name="Marichamy MS" userId="b860c7244c7c239b" providerId="LiveId" clId="{D58AC228-E765-49B4-B9B1-0FE982E40237}" dt="2023-08-09T03:55:36.825" v="5347"/>
          <ac:graphicFrameMkLst>
            <pc:docMk/>
            <pc:sldMk cId="1014655232" sldId="284"/>
            <ac:graphicFrameMk id="4" creationId="{4627583C-71D8-5F03-C423-3DE0311E8976}"/>
          </ac:graphicFrameMkLst>
        </pc:graphicFrameChg>
        <pc:graphicFrameChg chg="add mod ord modGraphic">
          <ac:chgData name="Marichamy MS" userId="b860c7244c7c239b" providerId="LiveId" clId="{D58AC228-E765-49B4-B9B1-0FE982E40237}" dt="2023-08-09T04:00:18.731" v="5387" actId="13926"/>
          <ac:graphicFrameMkLst>
            <pc:docMk/>
            <pc:sldMk cId="1014655232" sldId="284"/>
            <ac:graphicFrameMk id="5" creationId="{92062E8A-83B8-F81C-FCAC-083387B95BE0}"/>
          </ac:graphicFrameMkLst>
        </pc:graphicFrameChg>
      </pc:sldChg>
      <pc:sldChg chg="modSp add del mod">
        <pc:chgData name="Marichamy MS" userId="b860c7244c7c239b" providerId="LiveId" clId="{D58AC228-E765-49B4-B9B1-0FE982E40237}" dt="2023-08-09T03:28:30.335" v="4516" actId="47"/>
        <pc:sldMkLst>
          <pc:docMk/>
          <pc:sldMk cId="3478219829" sldId="284"/>
        </pc:sldMkLst>
        <pc:spChg chg="mod">
          <ac:chgData name="Marichamy MS" userId="b860c7244c7c239b" providerId="LiveId" clId="{D58AC228-E765-49B4-B9B1-0FE982E40237}" dt="2023-08-09T03:25:06.571" v="4381" actId="1036"/>
          <ac:spMkLst>
            <pc:docMk/>
            <pc:sldMk cId="3478219829" sldId="284"/>
            <ac:spMk id="2" creationId="{3F299AE4-95C1-8C35-6375-8B2D52CEC642}"/>
          </ac:spMkLst>
        </pc:spChg>
        <pc:graphicFrameChg chg="mod modGraphic">
          <ac:chgData name="Marichamy MS" userId="b860c7244c7c239b" providerId="LiveId" clId="{D58AC228-E765-49B4-B9B1-0FE982E40237}" dt="2023-08-09T03:26:56.630" v="4491" actId="21"/>
          <ac:graphicFrameMkLst>
            <pc:docMk/>
            <pc:sldMk cId="3478219829" sldId="284"/>
            <ac:graphicFrameMk id="4" creationId="{37756957-4DAC-3B49-53E8-A4A6325ACC08}"/>
          </ac:graphicFrameMkLst>
        </pc:graphicFrameChg>
      </pc:sldChg>
      <pc:sldChg chg="delSp add del mod">
        <pc:chgData name="Marichamy MS" userId="b860c7244c7c239b" providerId="LiveId" clId="{D58AC228-E765-49B4-B9B1-0FE982E40237}" dt="2023-08-09T03:50:18.650" v="5264" actId="47"/>
        <pc:sldMkLst>
          <pc:docMk/>
          <pc:sldMk cId="3640022018" sldId="284"/>
        </pc:sldMkLst>
        <pc:graphicFrameChg chg="del">
          <ac:chgData name="Marichamy MS" userId="b860c7244c7c239b" providerId="LiveId" clId="{D58AC228-E765-49B4-B9B1-0FE982E40237}" dt="2023-08-09T03:46:50.993" v="4792" actId="478"/>
          <ac:graphicFrameMkLst>
            <pc:docMk/>
            <pc:sldMk cId="3640022018" sldId="284"/>
            <ac:graphicFrameMk id="4" creationId="{2B6E64F5-8DEF-C5D5-B42B-E07A134FB839}"/>
          </ac:graphicFrameMkLst>
        </pc:graphicFrameChg>
      </pc:sldChg>
      <pc:sldChg chg="addSp delSp modSp new del mod">
        <pc:chgData name="Marichamy MS" userId="b860c7244c7c239b" providerId="LiveId" clId="{D58AC228-E765-49B4-B9B1-0FE982E40237}" dt="2023-08-09T04:00:24.106" v="5388" actId="47"/>
        <pc:sldMkLst>
          <pc:docMk/>
          <pc:sldMk cId="886696429" sldId="285"/>
        </pc:sldMkLst>
        <pc:spChg chg="del">
          <ac:chgData name="Marichamy MS" userId="b860c7244c7c239b" providerId="LiveId" clId="{D58AC228-E765-49B4-B9B1-0FE982E40237}" dt="2023-08-09T03:56:00.283" v="5350"/>
          <ac:spMkLst>
            <pc:docMk/>
            <pc:sldMk cId="886696429" sldId="285"/>
            <ac:spMk id="3" creationId="{C67DFAE4-8653-DA38-5560-A5F953FA2A06}"/>
          </ac:spMkLst>
        </pc:spChg>
        <pc:graphicFrameChg chg="add mod modGraphic">
          <ac:chgData name="Marichamy MS" userId="b860c7244c7c239b" providerId="LiveId" clId="{D58AC228-E765-49B4-B9B1-0FE982E40237}" dt="2023-08-09T03:58:06.959" v="5368" actId="21"/>
          <ac:graphicFrameMkLst>
            <pc:docMk/>
            <pc:sldMk cId="886696429" sldId="285"/>
            <ac:graphicFrameMk id="4" creationId="{8F889DAA-FBAF-8E33-046A-BD296F4EB1CD}"/>
          </ac:graphicFrameMkLst>
        </pc:graphicFrameChg>
      </pc:sldChg>
      <pc:sldChg chg="new del">
        <pc:chgData name="Marichamy MS" userId="b860c7244c7c239b" providerId="LiveId" clId="{D58AC228-E765-49B4-B9B1-0FE982E40237}" dt="2023-08-09T04:42:57.934" v="5688" actId="47"/>
        <pc:sldMkLst>
          <pc:docMk/>
          <pc:sldMk cId="1069023819" sldId="285"/>
        </pc:sldMkLst>
      </pc:sldChg>
      <pc:sldChg chg="modSp new del mod">
        <pc:chgData name="Marichamy MS" userId="b860c7244c7c239b" providerId="LiveId" clId="{D58AC228-E765-49B4-B9B1-0FE982E40237}" dt="2023-08-09T04:05:27.602" v="5651" actId="47"/>
        <pc:sldMkLst>
          <pc:docMk/>
          <pc:sldMk cId="3113293332" sldId="285"/>
        </pc:sldMkLst>
        <pc:spChg chg="mod">
          <ac:chgData name="Marichamy MS" userId="b860c7244c7c239b" providerId="LiveId" clId="{D58AC228-E765-49B4-B9B1-0FE982E40237}" dt="2023-08-09T04:04:44.603" v="5630" actId="20577"/>
          <ac:spMkLst>
            <pc:docMk/>
            <pc:sldMk cId="3113293332" sldId="285"/>
            <ac:spMk id="3" creationId="{1BDF5B5B-9D24-B4D5-9BA7-138585EF293F}"/>
          </ac:spMkLst>
        </pc:spChg>
      </pc:sldChg>
      <pc:sldChg chg="delSp modSp new mod">
        <pc:chgData name="Marichamy MS" userId="b860c7244c7c239b" providerId="LiveId" clId="{D58AC228-E765-49B4-B9B1-0FE982E40237}" dt="2023-08-09T04:59:12.301" v="6040" actId="20577"/>
        <pc:sldMkLst>
          <pc:docMk/>
          <pc:sldMk cId="3130492085" sldId="285"/>
        </pc:sldMkLst>
        <pc:spChg chg="mod">
          <ac:chgData name="Marichamy MS" userId="b860c7244c7c239b" providerId="LiveId" clId="{D58AC228-E765-49B4-B9B1-0FE982E40237}" dt="2023-08-09T04:59:12.301" v="6040" actId="20577"/>
          <ac:spMkLst>
            <pc:docMk/>
            <pc:sldMk cId="3130492085" sldId="285"/>
            <ac:spMk id="2" creationId="{1BBF459D-08E9-E7AD-44BB-1567558C2D57}"/>
          </ac:spMkLst>
        </pc:spChg>
        <pc:spChg chg="del mod">
          <ac:chgData name="Marichamy MS" userId="b860c7244c7c239b" providerId="LiveId" clId="{D58AC228-E765-49B4-B9B1-0FE982E40237}" dt="2023-08-09T04:57:37.411" v="5924" actId="478"/>
          <ac:spMkLst>
            <pc:docMk/>
            <pc:sldMk cId="3130492085" sldId="285"/>
            <ac:spMk id="3" creationId="{0FB24780-B292-1755-BCF0-AD5ECAA5EAAD}"/>
          </ac:spMkLst>
        </pc:spChg>
      </pc:sldChg>
    </pc:docChg>
  </pc:docChgLst>
  <pc:docChgLst>
    <pc:chgData name="Marichamy MS" userId="b860c7244c7c239b" providerId="LiveId" clId="{1E0052C9-74B1-4F47-94AF-FF3315575359}"/>
    <pc:docChg chg="custSel modSld">
      <pc:chgData name="Marichamy MS" userId="b860c7244c7c239b" providerId="LiveId" clId="{1E0052C9-74B1-4F47-94AF-FF3315575359}" dt="2023-08-09T05:03:01.634" v="135" actId="1037"/>
      <pc:docMkLst>
        <pc:docMk/>
      </pc:docMkLst>
      <pc:sldChg chg="delSp modSp mod">
        <pc:chgData name="Marichamy MS" userId="b860c7244c7c239b" providerId="LiveId" clId="{1E0052C9-74B1-4F47-94AF-FF3315575359}" dt="2023-08-09T05:03:01.634" v="135" actId="1037"/>
        <pc:sldMkLst>
          <pc:docMk/>
          <pc:sldMk cId="1592044281" sldId="272"/>
        </pc:sldMkLst>
        <pc:spChg chg="del">
          <ac:chgData name="Marichamy MS" userId="b860c7244c7c239b" providerId="LiveId" clId="{1E0052C9-74B1-4F47-94AF-FF3315575359}" dt="2023-08-09T05:02:50.091" v="1" actId="478"/>
          <ac:spMkLst>
            <pc:docMk/>
            <pc:sldMk cId="1592044281" sldId="272"/>
            <ac:spMk id="6" creationId="{68702573-274B-E920-C1FD-A656898E401F}"/>
          </ac:spMkLst>
        </pc:spChg>
        <pc:spChg chg="mod">
          <ac:chgData name="Marichamy MS" userId="b860c7244c7c239b" providerId="LiveId" clId="{1E0052C9-74B1-4F47-94AF-FF3315575359}" dt="2023-08-09T05:03:01.634" v="135" actId="1037"/>
          <ac:spMkLst>
            <pc:docMk/>
            <pc:sldMk cId="1592044281" sldId="272"/>
            <ac:spMk id="7" creationId="{722AF76F-A0F4-85D6-ADAF-FAB4CFEA9BCB}"/>
          </ac:spMkLst>
        </pc:spChg>
        <pc:picChg chg="del">
          <ac:chgData name="Marichamy MS" userId="b860c7244c7c239b" providerId="LiveId" clId="{1E0052C9-74B1-4F47-94AF-FF3315575359}" dt="2023-08-09T05:02:48.525" v="0" actId="478"/>
          <ac:picMkLst>
            <pc:docMk/>
            <pc:sldMk cId="1592044281" sldId="272"/>
            <ac:picMk id="4099" creationId="{AC530570-FE44-7590-3BEC-9C03E4E94B3E}"/>
          </ac:picMkLst>
        </pc:picChg>
        <pc:picChg chg="mod">
          <ac:chgData name="Marichamy MS" userId="b860c7244c7c239b" providerId="LiveId" clId="{1E0052C9-74B1-4F47-94AF-FF3315575359}" dt="2023-08-09T05:02:55.874" v="65" actId="1037"/>
          <ac:picMkLst>
            <pc:docMk/>
            <pc:sldMk cId="1592044281" sldId="272"/>
            <ac:picMk id="4101" creationId="{FB915BE1-DC8E-B0E3-8D2F-565BB01ECB2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0936"/>
          </a:xfrm>
          <a:prstGeom prst="rect">
            <a:avLst/>
          </a:prstGeom>
        </p:spPr>
        <p:txBody>
          <a:bodyPr vert="horz" lIns="96606" tIns="48303" rIns="96606" bIns="48303" rtlCol="0"/>
          <a:lstStyle>
            <a:lvl1pPr algn="l">
              <a:defRPr sz="1300"/>
            </a:lvl1pPr>
          </a:lstStyle>
          <a:p>
            <a:endParaRPr lang="en-US"/>
          </a:p>
        </p:txBody>
      </p:sp>
      <p:sp>
        <p:nvSpPr>
          <p:cNvPr id="3" name="Date Placeholder 2"/>
          <p:cNvSpPr>
            <a:spLocks noGrp="1"/>
          </p:cNvSpPr>
          <p:nvPr>
            <p:ph type="dt" idx="1"/>
          </p:nvPr>
        </p:nvSpPr>
        <p:spPr>
          <a:xfrm>
            <a:off x="3901698" y="0"/>
            <a:ext cx="2984871" cy="500936"/>
          </a:xfrm>
          <a:prstGeom prst="rect">
            <a:avLst/>
          </a:prstGeom>
        </p:spPr>
        <p:txBody>
          <a:bodyPr vert="horz" lIns="96606" tIns="48303" rIns="96606" bIns="48303" rtlCol="0"/>
          <a:lstStyle>
            <a:lvl1pPr algn="r">
              <a:defRPr sz="1300"/>
            </a:lvl1pPr>
          </a:lstStyle>
          <a:p>
            <a:fld id="{747BE3A3-7417-4E3B-9EEE-73A71C41B211}" type="datetimeFigureOut">
              <a:rPr lang="en-US" smtClean="0"/>
              <a:pPr/>
              <a:t>8/18/2025</a:t>
            </a:fld>
            <a:endParaRPr lang="en-US"/>
          </a:p>
        </p:txBody>
      </p:sp>
      <p:sp>
        <p:nvSpPr>
          <p:cNvPr id="4" name="Slide Image Placeholder 3"/>
          <p:cNvSpPr>
            <a:spLocks noGrp="1" noRot="1" noChangeAspect="1"/>
          </p:cNvSpPr>
          <p:nvPr>
            <p:ph type="sldImg" idx="2"/>
          </p:nvPr>
        </p:nvSpPr>
        <p:spPr>
          <a:xfrm>
            <a:off x="104775" y="750888"/>
            <a:ext cx="6678613" cy="3757612"/>
          </a:xfrm>
          <a:prstGeom prst="rect">
            <a:avLst/>
          </a:prstGeom>
          <a:noFill/>
          <a:ln w="12700">
            <a:solidFill>
              <a:prstClr val="black"/>
            </a:solidFill>
          </a:ln>
        </p:spPr>
        <p:txBody>
          <a:bodyPr vert="horz" lIns="96606" tIns="48303" rIns="96606" bIns="48303" rtlCol="0" anchor="ctr"/>
          <a:lstStyle/>
          <a:p>
            <a:endParaRPr lang="en-US"/>
          </a:p>
        </p:txBody>
      </p:sp>
      <p:sp>
        <p:nvSpPr>
          <p:cNvPr id="5" name="Notes Placeholder 4"/>
          <p:cNvSpPr>
            <a:spLocks noGrp="1"/>
          </p:cNvSpPr>
          <p:nvPr>
            <p:ph type="body" sz="quarter" idx="3"/>
          </p:nvPr>
        </p:nvSpPr>
        <p:spPr>
          <a:xfrm>
            <a:off x="688817" y="4758889"/>
            <a:ext cx="5510530" cy="4508421"/>
          </a:xfrm>
          <a:prstGeom prst="rect">
            <a:avLst/>
          </a:prstGeom>
        </p:spPr>
        <p:txBody>
          <a:bodyPr vert="horz" lIns="96606" tIns="48303" rIns="96606" bIns="4830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6038"/>
            <a:ext cx="2984871" cy="500936"/>
          </a:xfrm>
          <a:prstGeom prst="rect">
            <a:avLst/>
          </a:prstGeom>
        </p:spPr>
        <p:txBody>
          <a:bodyPr vert="horz" lIns="96606" tIns="48303" rIns="96606" bIns="48303"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6038"/>
            <a:ext cx="2984871" cy="500936"/>
          </a:xfrm>
          <a:prstGeom prst="rect">
            <a:avLst/>
          </a:prstGeom>
        </p:spPr>
        <p:txBody>
          <a:bodyPr vert="horz" lIns="96606" tIns="48303" rIns="96606" bIns="48303" rtlCol="0" anchor="b"/>
          <a:lstStyle>
            <a:lvl1pPr algn="r">
              <a:defRPr sz="1300"/>
            </a:lvl1pPr>
          </a:lstStyle>
          <a:p>
            <a:fld id="{D4581C42-2BA9-4C4E-A1EB-076BF4EAD601}" type="slidenum">
              <a:rPr lang="en-US" smtClean="0"/>
              <a:pPr/>
              <a:t>‹#›</a:t>
            </a:fld>
            <a:endParaRPr lang="en-US"/>
          </a:p>
        </p:txBody>
      </p:sp>
    </p:spTree>
    <p:extLst>
      <p:ext uri="{BB962C8B-B14F-4D97-AF65-F5344CB8AC3E}">
        <p14:creationId xmlns:p14="http://schemas.microsoft.com/office/powerpoint/2010/main" val="1619403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4D9924-9F7B-4575-91DD-1179FC70EB92}" type="slidenum">
              <a:rPr lang="en-IN" smtClean="0"/>
              <a:pPr/>
              <a:t>53</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FBA4DD-A9A1-44C2-AA1D-5D93AF2A504B}" type="datetimeFigureOut">
              <a:rPr lang="en-GB" smtClean="0"/>
              <a:pPr/>
              <a:t>18/08/2025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D3424-CA0C-4DA9-ABD8-227C5F6787B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FBA4DD-A9A1-44C2-AA1D-5D93AF2A504B}" type="datetimeFigureOut">
              <a:rPr lang="en-GB" smtClean="0"/>
              <a:pPr/>
              <a:t>18/08/2025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D3424-CA0C-4DA9-ABD8-227C5F6787B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FBA4DD-A9A1-44C2-AA1D-5D93AF2A504B}" type="datetimeFigureOut">
              <a:rPr lang="en-GB" smtClean="0"/>
              <a:pPr/>
              <a:t>18/08/2025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D3424-CA0C-4DA9-ABD8-227C5F6787B3}"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FBA4DD-A9A1-44C2-AA1D-5D93AF2A504B}" type="datetimeFigureOut">
              <a:rPr lang="en-GB" smtClean="0"/>
              <a:pPr/>
              <a:t>18/08/2025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D3424-CA0C-4DA9-ABD8-227C5F6787B3}"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FBA4DD-A9A1-44C2-AA1D-5D93AF2A504B}" type="datetimeFigureOut">
              <a:rPr lang="en-GB" smtClean="0"/>
              <a:pPr/>
              <a:t>18/08/2025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D3424-CA0C-4DA9-ABD8-227C5F6787B3}"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FBA4DD-A9A1-44C2-AA1D-5D93AF2A504B}" type="datetimeFigureOut">
              <a:rPr lang="en-GB" smtClean="0"/>
              <a:pPr/>
              <a:t>18/08/2025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4D3424-CA0C-4DA9-ABD8-227C5F6787B3}"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FBA4DD-A9A1-44C2-AA1D-5D93AF2A504B}" type="datetimeFigureOut">
              <a:rPr lang="en-GB" smtClean="0"/>
              <a:pPr/>
              <a:t>18/08/2025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4D3424-CA0C-4DA9-ABD8-227C5F6787B3}"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FBA4DD-A9A1-44C2-AA1D-5D93AF2A504B}" type="datetimeFigureOut">
              <a:rPr lang="en-GB" smtClean="0"/>
              <a:pPr/>
              <a:t>18/08/2025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04D3424-CA0C-4DA9-ABD8-227C5F6787B3}"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FBA4DD-A9A1-44C2-AA1D-5D93AF2A504B}" type="datetimeFigureOut">
              <a:rPr lang="en-GB" smtClean="0"/>
              <a:pPr/>
              <a:t>18/08/2025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04D3424-CA0C-4DA9-ABD8-227C5F6787B3}"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FBA4DD-A9A1-44C2-AA1D-5D93AF2A504B}" type="datetimeFigureOut">
              <a:rPr lang="en-GB" smtClean="0"/>
              <a:pPr/>
              <a:t>18/08/2025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4D3424-CA0C-4DA9-ABD8-227C5F6787B3}"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FBA4DD-A9A1-44C2-AA1D-5D93AF2A504B}" type="datetimeFigureOut">
              <a:rPr lang="en-GB" smtClean="0"/>
              <a:pPr/>
              <a:t>18/08/2025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4D3424-CA0C-4DA9-ABD8-227C5F6787B3}"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BA4DD-A9A1-44C2-AA1D-5D93AF2A504B}" type="datetimeFigureOut">
              <a:rPr lang="en-GB" smtClean="0"/>
              <a:pPr/>
              <a:t>18/08/2025</a:t>
            </a:fld>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D3424-CA0C-4DA9-ABD8-227C5F6787B3}"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video%20ooty%20visit.MOV" TargetMode="Externa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hyperlink" Target="video%20ooty%20visit%202.MO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xml"/><Relationship Id="rId5" Type="http://schemas.openxmlformats.org/officeDocument/2006/relationships/image" Target="../media/image94.jpeg"/><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xml"/><Relationship Id="rId5" Type="http://schemas.openxmlformats.org/officeDocument/2006/relationships/image" Target="../media/image104.jpeg"/><Relationship Id="rId4" Type="http://schemas.openxmlformats.org/officeDocument/2006/relationships/image" Target="../media/image103.jpeg"/></Relationships>
</file>

<file path=ppt/slides/_rels/slide4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jpeg"/></Relationships>
</file>

<file path=ppt/slides/_rels/slide5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5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77E9F4-51C8-4B71-026B-27E235823CFB}"/>
              </a:ext>
            </a:extLst>
          </p:cNvPr>
          <p:cNvSpPr txBox="1"/>
          <p:nvPr/>
        </p:nvSpPr>
        <p:spPr>
          <a:xfrm>
            <a:off x="1466495" y="319178"/>
            <a:ext cx="9264770" cy="7771358"/>
          </a:xfrm>
          <a:prstGeom prst="rect">
            <a:avLst/>
          </a:prstGeom>
          <a:noFill/>
        </p:spPr>
        <p:txBody>
          <a:bodyPr wrap="square">
            <a:spAutoFit/>
          </a:bodyPr>
          <a:lstStyle/>
          <a:p>
            <a:pPr algn="ctr"/>
            <a:endParaRPr lang="en-US" sz="2800" b="1" i="0" u="none" strike="noStrike" baseline="0" dirty="0">
              <a:solidFill>
                <a:schemeClr val="accent4"/>
              </a:solidFill>
              <a:latin typeface="Times New Roman" panose="02020603050405020304" pitchFamily="18" charset="0"/>
              <a:cs typeface="Times New Roman" panose="02020603050405020304" pitchFamily="18" charset="0"/>
            </a:endParaRPr>
          </a:p>
          <a:p>
            <a:pPr algn="ctr"/>
            <a:endParaRPr lang="en-US" sz="2800" b="1" dirty="0">
              <a:solidFill>
                <a:schemeClr val="accent4"/>
              </a:solidFill>
              <a:latin typeface="Times New Roman" panose="02020603050405020304" pitchFamily="18" charset="0"/>
              <a:cs typeface="Times New Roman" panose="02020603050405020304" pitchFamily="18" charset="0"/>
            </a:endParaRPr>
          </a:p>
          <a:p>
            <a:pPr algn="ctr"/>
            <a:endParaRPr lang="en-US" sz="2800" b="1" i="0" u="none" strike="noStrike" baseline="0" dirty="0">
              <a:solidFill>
                <a:schemeClr val="accent4"/>
              </a:solidFill>
              <a:latin typeface="Times New Roman" panose="02020603050405020304" pitchFamily="18" charset="0"/>
              <a:cs typeface="Times New Roman" panose="02020603050405020304" pitchFamily="18" charset="0"/>
            </a:endParaRPr>
          </a:p>
          <a:p>
            <a:pPr algn="ctr"/>
            <a:r>
              <a:rPr lang="en-US" sz="2800" b="1" i="0" u="none" strike="noStrike" baseline="0" dirty="0">
                <a:solidFill>
                  <a:schemeClr val="accent4"/>
                </a:solidFill>
                <a:latin typeface="Times New Roman" panose="02020603050405020304" pitchFamily="18" charset="0"/>
                <a:cs typeface="Times New Roman" panose="02020603050405020304" pitchFamily="18" charset="0"/>
              </a:rPr>
              <a:t>Pandit Jawaharlal Nehru College of Agriculture and Research Institute, Karaikal – 609603. </a:t>
            </a:r>
          </a:p>
          <a:p>
            <a:pPr algn="ctr"/>
            <a:endParaRPr lang="en-US" sz="2800" b="1" i="0" u="none" strike="noStrike" baseline="0" dirty="0">
              <a:solidFill>
                <a:srgbClr val="000000"/>
              </a:solidFill>
              <a:latin typeface="Times New Roman" panose="02020603050405020304" pitchFamily="18" charset="0"/>
              <a:cs typeface="Times New Roman" panose="02020603050405020304" pitchFamily="18" charset="0"/>
            </a:endParaRPr>
          </a:p>
          <a:p>
            <a:pPr algn="ctr"/>
            <a:endParaRPr lang="en-IN" sz="2000" b="1" dirty="0">
              <a:solidFill>
                <a:srgbClr val="000000"/>
              </a:solidFill>
              <a:latin typeface="Times New Roman" panose="02020603050405020304" pitchFamily="18" charset="0"/>
              <a:cs typeface="Times New Roman" panose="02020603050405020304" pitchFamily="18" charset="0"/>
            </a:endParaRPr>
          </a:p>
          <a:p>
            <a:pPr algn="ctr"/>
            <a:r>
              <a:rPr lang="en-IN" sz="2800" b="1" i="0" u="sng" strike="noStrike" baseline="0" dirty="0">
                <a:solidFill>
                  <a:srgbClr val="FF0000"/>
                </a:solidFill>
                <a:latin typeface="Times New Roman" panose="02020603050405020304" pitchFamily="18" charset="0"/>
                <a:cs typeface="Times New Roman" panose="02020603050405020304" pitchFamily="18" charset="0"/>
              </a:rPr>
              <a:t>Report on strengthening of infrastructure facilities </a:t>
            </a:r>
            <a:r>
              <a:rPr lang="en-IN" sz="2800" b="1" u="sng" dirty="0">
                <a:solidFill>
                  <a:srgbClr val="FF0000"/>
                </a:solidFill>
                <a:latin typeface="Times New Roman" panose="02020603050405020304" pitchFamily="18" charset="0"/>
                <a:cs typeface="Times New Roman" panose="02020603050405020304" pitchFamily="18" charset="0"/>
              </a:rPr>
              <a:t>of</a:t>
            </a:r>
            <a:r>
              <a:rPr lang="en-IN" sz="2800" b="1" i="0" u="sng" strike="noStrike" baseline="0" dirty="0">
                <a:solidFill>
                  <a:srgbClr val="FF0000"/>
                </a:solidFill>
                <a:latin typeface="Times New Roman" panose="02020603050405020304" pitchFamily="18" charset="0"/>
                <a:cs typeface="Times New Roman" panose="02020603050405020304" pitchFamily="18" charset="0"/>
              </a:rPr>
              <a:t> the </a:t>
            </a:r>
          </a:p>
          <a:p>
            <a:pPr algn="ctr"/>
            <a:r>
              <a:rPr lang="en-IN" sz="2800" b="1" i="0" u="sng" strike="noStrike" baseline="0" dirty="0">
                <a:solidFill>
                  <a:srgbClr val="FF0000"/>
                </a:solidFill>
                <a:latin typeface="Times New Roman" panose="02020603050405020304" pitchFamily="18" charset="0"/>
                <a:cs typeface="Times New Roman" panose="02020603050405020304" pitchFamily="18" charset="0"/>
              </a:rPr>
              <a:t>Department of Horticulture under DBT- Star College Scheme</a:t>
            </a:r>
          </a:p>
          <a:p>
            <a:pPr algn="ctr"/>
            <a:endParaRPr lang="en-IN" sz="2800" b="1" dirty="0">
              <a:solidFill>
                <a:srgbClr val="FF0000"/>
              </a:solidFill>
              <a:latin typeface="Times New Roman" panose="02020603050405020304" pitchFamily="18" charset="0"/>
              <a:cs typeface="Times New Roman" panose="02020603050405020304" pitchFamily="18" charset="0"/>
            </a:endParaRPr>
          </a:p>
          <a:p>
            <a:pPr algn="ctr"/>
            <a:endParaRPr lang="en-IN" sz="100" b="1" dirty="0">
              <a:solidFill>
                <a:srgbClr val="FF0000"/>
              </a:solidFill>
              <a:latin typeface="Times New Roman" panose="02020603050405020304" pitchFamily="18" charset="0"/>
              <a:cs typeface="Times New Roman" panose="02020603050405020304" pitchFamily="18" charset="0"/>
            </a:endParaRPr>
          </a:p>
          <a:p>
            <a:pPr algn="ctr"/>
            <a:endParaRPr lang="en-IN" sz="2800" b="1" dirty="0">
              <a:solidFill>
                <a:srgbClr val="FF0000"/>
              </a:solidFill>
              <a:latin typeface="Times New Roman" panose="02020603050405020304" pitchFamily="18" charset="0"/>
              <a:cs typeface="Times New Roman" panose="02020603050405020304" pitchFamily="18" charset="0"/>
            </a:endParaRPr>
          </a:p>
          <a:p>
            <a:pPr algn="ctr"/>
            <a:r>
              <a:rPr lang="en-IN" sz="2800" b="1" i="0" u="none" strike="noStrike" baseline="0" dirty="0">
                <a:solidFill>
                  <a:schemeClr val="accent2"/>
                </a:solidFill>
                <a:latin typeface="Times New Roman" panose="02020603050405020304" pitchFamily="18" charset="0"/>
                <a:cs typeface="Times New Roman" panose="02020603050405020304" pitchFamily="18" charset="0"/>
              </a:rPr>
              <a:t>Advisory Committee Meeting on 18.08.2025</a:t>
            </a:r>
          </a:p>
          <a:p>
            <a:pPr algn="ctr"/>
            <a:endParaRPr lang="en-IN" sz="2800" b="1" dirty="0">
              <a:solidFill>
                <a:srgbClr val="000000"/>
              </a:solidFill>
              <a:latin typeface="Times New Roman" panose="02020603050405020304" pitchFamily="18" charset="0"/>
              <a:cs typeface="Times New Roman" panose="02020603050405020304" pitchFamily="18" charset="0"/>
            </a:endParaRPr>
          </a:p>
          <a:p>
            <a:pPr algn="ctr"/>
            <a:endParaRPr lang="en-IN" sz="2800" b="1" i="0" u="none" strike="noStrike" baseline="0" dirty="0">
              <a:solidFill>
                <a:srgbClr val="000000"/>
              </a:solidFill>
              <a:latin typeface="Times New Roman" panose="02020603050405020304" pitchFamily="18" charset="0"/>
              <a:cs typeface="Times New Roman" panose="02020603050405020304" pitchFamily="18" charset="0"/>
            </a:endParaRPr>
          </a:p>
          <a:p>
            <a:pPr algn="ctr"/>
            <a:r>
              <a:rPr lang="en-US" sz="2800" b="0" i="0" u="none" strike="noStrike" baseline="0" dirty="0">
                <a:solidFill>
                  <a:srgbClr val="000000"/>
                </a:solidFill>
                <a:latin typeface="Times New Roman" panose="02020603050405020304" pitchFamily="18" charset="0"/>
                <a:cs typeface="Times New Roman" panose="02020603050405020304" pitchFamily="18" charset="0"/>
              </a:rPr>
              <a:t> </a:t>
            </a:r>
          </a:p>
          <a:p>
            <a:pPr algn="ctr"/>
            <a:endParaRPr lang="en-IN" sz="2800" b="0" i="0" u="none" strike="noStrike" baseline="0" dirty="0">
              <a:solidFill>
                <a:srgbClr val="000000"/>
              </a:solidFill>
              <a:latin typeface="Times New Roman" panose="02020603050405020304" pitchFamily="18" charset="0"/>
              <a:cs typeface="Times New Roman" panose="02020603050405020304" pitchFamily="18" charset="0"/>
            </a:endParaRPr>
          </a:p>
          <a:p>
            <a:pPr algn="ctr"/>
            <a:endParaRPr lang="en-IN" sz="28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CA36BA8-0289-B8BD-7B6E-859C2C56D974}"/>
              </a:ext>
            </a:extLst>
          </p:cNvPr>
          <p:cNvPicPr>
            <a:picLocks noChangeAspect="1"/>
          </p:cNvPicPr>
          <p:nvPr/>
        </p:nvPicPr>
        <p:blipFill>
          <a:blip r:embed="rId2" cstate="print"/>
          <a:stretch>
            <a:fillRect/>
          </a:stretch>
        </p:blipFill>
        <p:spPr>
          <a:xfrm>
            <a:off x="8443394" y="230691"/>
            <a:ext cx="1211461" cy="1101744"/>
          </a:xfrm>
          <a:prstGeom prst="rect">
            <a:avLst/>
          </a:prstGeom>
        </p:spPr>
      </p:pic>
      <p:pic>
        <p:nvPicPr>
          <p:cNvPr id="3" name="Picture 2" descr="DBT - Govt Of India Call for Proposals on Biosystems &amp; Bioprocess  Engineering | Last Date to Apply Extended - BioTecNika">
            <a:extLst>
              <a:ext uri="{FF2B5EF4-FFF2-40B4-BE49-F238E27FC236}">
                <a16:creationId xmlns:a16="http://schemas.microsoft.com/office/drawing/2014/main" id="{1656989E-B1D1-F289-4912-567B3819D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5474" y="186954"/>
            <a:ext cx="1064688" cy="1093725"/>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156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hi\Desktop\CLUSTER PPT\Slide1.JPG"/>
          <p:cNvPicPr/>
          <p:nvPr/>
        </p:nvPicPr>
        <p:blipFill>
          <a:blip r:embed="rId2"/>
          <a:srcRect/>
          <a:stretch>
            <a:fillRect/>
          </a:stretch>
        </p:blipFill>
        <p:spPr bwMode="auto">
          <a:xfrm>
            <a:off x="352697" y="509450"/>
            <a:ext cx="11547567" cy="5708469"/>
          </a:xfrm>
          <a:prstGeom prst="rect">
            <a:avLst/>
          </a:prstGeom>
          <a:noFill/>
          <a:ln w="9525">
            <a:noFill/>
            <a:miter lim="800000"/>
            <a:headEnd/>
            <a:tailEnd/>
          </a:ln>
        </p:spPr>
      </p:pic>
    </p:spTree>
    <p:extLst>
      <p:ext uri="{BB962C8B-B14F-4D97-AF65-F5344CB8AC3E}">
        <p14:creationId xmlns:p14="http://schemas.microsoft.com/office/powerpoint/2010/main" val="1854874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hi\Desktop\CLUSTER PPT\Slide2.JPG"/>
          <p:cNvPicPr/>
          <p:nvPr/>
        </p:nvPicPr>
        <p:blipFill>
          <a:blip r:embed="rId2"/>
          <a:srcRect/>
          <a:stretch>
            <a:fillRect/>
          </a:stretch>
        </p:blipFill>
        <p:spPr bwMode="auto">
          <a:xfrm>
            <a:off x="992776" y="352697"/>
            <a:ext cx="10463350" cy="6178732"/>
          </a:xfrm>
          <a:prstGeom prst="rect">
            <a:avLst/>
          </a:prstGeom>
          <a:noFill/>
          <a:ln w="9525">
            <a:noFill/>
            <a:miter lim="800000"/>
            <a:headEnd/>
            <a:tailEnd/>
          </a:ln>
        </p:spPr>
      </p:pic>
    </p:spTree>
    <p:extLst>
      <p:ext uri="{BB962C8B-B14F-4D97-AF65-F5344CB8AC3E}">
        <p14:creationId xmlns:p14="http://schemas.microsoft.com/office/powerpoint/2010/main" val="3458229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hi\Desktop\CLUSTER PPT\Slide3.JPG"/>
          <p:cNvPicPr/>
          <p:nvPr/>
        </p:nvPicPr>
        <p:blipFill>
          <a:blip r:embed="rId2"/>
          <a:srcRect/>
          <a:stretch>
            <a:fillRect/>
          </a:stretch>
        </p:blipFill>
        <p:spPr bwMode="auto">
          <a:xfrm>
            <a:off x="757645" y="78378"/>
            <a:ext cx="10789920" cy="657061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hi\Desktop\CLUSTER PPT\Slide4.JPG"/>
          <p:cNvPicPr/>
          <p:nvPr/>
        </p:nvPicPr>
        <p:blipFill>
          <a:blip r:embed="rId2"/>
          <a:srcRect/>
          <a:stretch>
            <a:fillRect/>
          </a:stretch>
        </p:blipFill>
        <p:spPr bwMode="auto">
          <a:xfrm>
            <a:off x="182764" y="0"/>
            <a:ext cx="6180768" cy="3696948"/>
          </a:xfrm>
          <a:prstGeom prst="rect">
            <a:avLst/>
          </a:prstGeom>
          <a:noFill/>
          <a:ln w="9525">
            <a:noFill/>
            <a:miter lim="800000"/>
            <a:headEnd/>
            <a:tailEnd/>
          </a:ln>
        </p:spPr>
      </p:pic>
      <p:pic>
        <p:nvPicPr>
          <p:cNvPr id="5" name="Picture 4" descr="C:\Users\Adhi\Desktop\CLUSTER PPT\Slide5.JPG"/>
          <p:cNvPicPr/>
          <p:nvPr/>
        </p:nvPicPr>
        <p:blipFill>
          <a:blip r:embed="rId3"/>
          <a:srcRect/>
          <a:stretch>
            <a:fillRect/>
          </a:stretch>
        </p:blipFill>
        <p:spPr bwMode="auto">
          <a:xfrm>
            <a:off x="5719312" y="3252158"/>
            <a:ext cx="6049583" cy="3492711"/>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hi\Desktop\CLUSTER PPT\Slide6.JPG"/>
          <p:cNvPicPr/>
          <p:nvPr/>
        </p:nvPicPr>
        <p:blipFill>
          <a:blip r:embed="rId2"/>
          <a:srcRect/>
          <a:stretch>
            <a:fillRect/>
          </a:stretch>
        </p:blipFill>
        <p:spPr bwMode="auto">
          <a:xfrm>
            <a:off x="537755" y="268545"/>
            <a:ext cx="11336382" cy="64065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hi\Desktop\CLUSTER PPT\Slide7.JPG"/>
          <p:cNvPicPr/>
          <p:nvPr/>
        </p:nvPicPr>
        <p:blipFill>
          <a:blip r:embed="rId2"/>
          <a:srcRect/>
          <a:stretch>
            <a:fillRect/>
          </a:stretch>
        </p:blipFill>
        <p:spPr bwMode="auto">
          <a:xfrm>
            <a:off x="65315" y="0"/>
            <a:ext cx="5943600" cy="3342579"/>
          </a:xfrm>
          <a:prstGeom prst="rect">
            <a:avLst/>
          </a:prstGeom>
          <a:noFill/>
          <a:ln w="9525">
            <a:noFill/>
            <a:miter lim="800000"/>
            <a:headEnd/>
            <a:tailEnd/>
          </a:ln>
        </p:spPr>
      </p:pic>
      <p:pic>
        <p:nvPicPr>
          <p:cNvPr id="5" name="Picture 4" descr="C:\Users\Adhi\Desktop\CLUSTER PPT\Slide8.JPG"/>
          <p:cNvPicPr/>
          <p:nvPr/>
        </p:nvPicPr>
        <p:blipFill>
          <a:blip r:embed="rId3"/>
          <a:srcRect/>
          <a:stretch>
            <a:fillRect/>
          </a:stretch>
        </p:blipFill>
        <p:spPr bwMode="auto">
          <a:xfrm>
            <a:off x="3439885" y="3351379"/>
            <a:ext cx="5943600" cy="3342579"/>
          </a:xfrm>
          <a:prstGeom prst="rect">
            <a:avLst/>
          </a:prstGeom>
          <a:noFill/>
          <a:ln w="9525">
            <a:noFill/>
            <a:miter lim="800000"/>
            <a:headEnd/>
            <a:tailEnd/>
          </a:ln>
        </p:spPr>
      </p:pic>
      <p:pic>
        <p:nvPicPr>
          <p:cNvPr id="6" name="Picture 5" descr="C:\Users\Adhi\Desktop\CLUSTER PPT\Slide9.JPG"/>
          <p:cNvPicPr/>
          <p:nvPr/>
        </p:nvPicPr>
        <p:blipFill>
          <a:blip r:embed="rId4"/>
          <a:srcRect/>
          <a:stretch>
            <a:fillRect/>
          </a:stretch>
        </p:blipFill>
        <p:spPr bwMode="auto">
          <a:xfrm>
            <a:off x="6183085" y="0"/>
            <a:ext cx="5943600" cy="3342579"/>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6" y="195944"/>
            <a:ext cx="11930743" cy="705394"/>
          </a:xfrm>
        </p:spPr>
        <p:txBody>
          <a:bodyPr>
            <a:normAutofit/>
          </a:bodyPr>
          <a:lstStyle/>
          <a:p>
            <a:r>
              <a:rPr lang="en-US" sz="1800" b="1" dirty="0">
                <a:solidFill>
                  <a:srgbClr val="FF0000"/>
                </a:solidFill>
                <a:latin typeface="Times New Roman" panose="02020603050405020304" pitchFamily="18" charset="0"/>
                <a:cs typeface="Times New Roman" panose="02020603050405020304" pitchFamily="18" charset="0"/>
              </a:rPr>
              <a:t>HANDS-ON TRAINING on PREPARATION OF DEHYDRATED BITTER GOURD</a:t>
            </a:r>
            <a:endParaRPr lang="en-US" sz="1800" dirty="0">
              <a:solidFill>
                <a:srgbClr val="FF0000"/>
              </a:solidFill>
              <a:latin typeface="Times New Roman" panose="02020603050405020304" pitchFamily="18" charset="0"/>
              <a:cs typeface="Times New Roman" panose="02020603050405020304" pitchFamily="18" charset="0"/>
            </a:endParaRPr>
          </a:p>
        </p:txBody>
      </p:sp>
      <p:pic>
        <p:nvPicPr>
          <p:cNvPr id="29698" name="Picture 2"/>
          <p:cNvPicPr>
            <a:picLocks noChangeAspect="1" noChangeArrowheads="1"/>
          </p:cNvPicPr>
          <p:nvPr/>
        </p:nvPicPr>
        <p:blipFill>
          <a:blip r:embed="rId2"/>
          <a:srcRect/>
          <a:stretch>
            <a:fillRect/>
          </a:stretch>
        </p:blipFill>
        <p:spPr bwMode="auto">
          <a:xfrm>
            <a:off x="4376055" y="953587"/>
            <a:ext cx="2965269" cy="2926081"/>
          </a:xfrm>
          <a:prstGeom prst="rect">
            <a:avLst/>
          </a:prstGeom>
          <a:noFill/>
        </p:spPr>
      </p:pic>
      <p:pic>
        <p:nvPicPr>
          <p:cNvPr id="29697" name="Picture 1"/>
          <p:cNvPicPr>
            <a:picLocks noChangeAspect="1" noChangeArrowheads="1"/>
          </p:cNvPicPr>
          <p:nvPr/>
        </p:nvPicPr>
        <p:blipFill>
          <a:blip r:embed="rId3" cstate="print"/>
          <a:srcRect/>
          <a:stretch>
            <a:fillRect/>
          </a:stretch>
        </p:blipFill>
        <p:spPr bwMode="auto">
          <a:xfrm>
            <a:off x="496389" y="1277710"/>
            <a:ext cx="3038475" cy="2266950"/>
          </a:xfrm>
          <a:prstGeom prst="rect">
            <a:avLst/>
          </a:prstGeom>
          <a:noFill/>
        </p:spPr>
      </p:pic>
      <p:sp>
        <p:nvSpPr>
          <p:cNvPr id="29699"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9702" name="Picture 6"/>
          <p:cNvPicPr>
            <a:picLocks noChangeAspect="1" noChangeArrowheads="1"/>
          </p:cNvPicPr>
          <p:nvPr/>
        </p:nvPicPr>
        <p:blipFill>
          <a:blip r:embed="rId4"/>
          <a:srcRect/>
          <a:stretch>
            <a:fillRect/>
          </a:stretch>
        </p:blipFill>
        <p:spPr bwMode="auto">
          <a:xfrm>
            <a:off x="7994469" y="1136469"/>
            <a:ext cx="3487782" cy="2634548"/>
          </a:xfrm>
          <a:prstGeom prst="rect">
            <a:avLst/>
          </a:prstGeom>
          <a:noFill/>
        </p:spPr>
      </p:pic>
      <p:pic>
        <p:nvPicPr>
          <p:cNvPr id="29700" name="Picture 4"/>
          <p:cNvPicPr>
            <a:picLocks noChangeAspect="1" noChangeArrowheads="1"/>
          </p:cNvPicPr>
          <p:nvPr/>
        </p:nvPicPr>
        <p:blipFill>
          <a:blip r:embed="rId5"/>
          <a:srcRect l="813" t="8319" r="5258"/>
          <a:stretch>
            <a:fillRect/>
          </a:stretch>
        </p:blipFill>
        <p:spPr bwMode="auto">
          <a:xfrm>
            <a:off x="3396343" y="3924300"/>
            <a:ext cx="5086350" cy="2933700"/>
          </a:xfrm>
          <a:prstGeom prst="rect">
            <a:avLst/>
          </a:prstGeom>
          <a:noFill/>
        </p:spPr>
      </p:pic>
      <p:sp>
        <p:nvSpPr>
          <p:cNvPr id="29703" name="Rectangle 7"/>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39599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ECF34-7B0F-25B9-149B-855871245D1C}"/>
              </a:ext>
            </a:extLst>
          </p:cNvPr>
          <p:cNvSpPr>
            <a:spLocks noGrp="1"/>
          </p:cNvSpPr>
          <p:nvPr>
            <p:ph type="title"/>
          </p:nvPr>
        </p:nvSpPr>
        <p:spPr>
          <a:xfrm>
            <a:off x="913775" y="23294"/>
            <a:ext cx="10364451" cy="571928"/>
          </a:xfrm>
        </p:spPr>
        <p:txBody>
          <a:bodyPr>
            <a:normAutofit/>
          </a:bodyPr>
          <a:lstStyle/>
          <a:p>
            <a:r>
              <a:rPr lang="en-US" sz="1800" b="1" dirty="0">
                <a:solidFill>
                  <a:srgbClr val="FF0000"/>
                </a:solidFill>
                <a:effectLst/>
                <a:latin typeface="Times New Roman" panose="02020603050405020304" pitchFamily="18" charset="0"/>
                <a:ea typeface="MS Mincho" panose="02020609040205080304" pitchFamily="49" charset="-128"/>
              </a:rPr>
              <a:t>HANDS-ON TRAINING ABOUT PREPARATION OF DEHYDRATED CHILLI</a:t>
            </a:r>
            <a:endParaRPr lang="en-IN" b="1" dirty="0">
              <a:solidFill>
                <a:srgbClr val="FF0000"/>
              </a:solidFill>
            </a:endParaRPr>
          </a:p>
        </p:txBody>
      </p:sp>
      <p:pic>
        <p:nvPicPr>
          <p:cNvPr id="1031" name="Picture 7">
            <a:extLst>
              <a:ext uri="{FF2B5EF4-FFF2-40B4-BE49-F238E27FC236}">
                <a16:creationId xmlns:a16="http://schemas.microsoft.com/office/drawing/2014/main" id="{F9B1C500-0006-87EB-8726-FCFB4CF61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428"/>
          <a:stretch>
            <a:fillRect/>
          </a:stretch>
        </p:blipFill>
        <p:spPr bwMode="auto">
          <a:xfrm>
            <a:off x="682908" y="535288"/>
            <a:ext cx="4199643" cy="268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a:extLst>
              <a:ext uri="{FF2B5EF4-FFF2-40B4-BE49-F238E27FC236}">
                <a16:creationId xmlns:a16="http://schemas.microsoft.com/office/drawing/2014/main" id="{820A0247-B398-D4E5-2EE3-1C1FD81748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1482"/>
          <a:stretch>
            <a:fillRect/>
          </a:stretch>
        </p:blipFill>
        <p:spPr bwMode="auto">
          <a:xfrm>
            <a:off x="6039838" y="539609"/>
            <a:ext cx="4152287" cy="268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a:extLst>
              <a:ext uri="{FF2B5EF4-FFF2-40B4-BE49-F238E27FC236}">
                <a16:creationId xmlns:a16="http://schemas.microsoft.com/office/drawing/2014/main" id="{AA2AC324-3901-7E54-4F01-0EA43DD55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214"/>
          <a:stretch>
            <a:fillRect/>
          </a:stretch>
        </p:blipFill>
        <p:spPr bwMode="auto">
          <a:xfrm>
            <a:off x="2431929" y="3429000"/>
            <a:ext cx="57531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801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086" y="265816"/>
            <a:ext cx="10894423" cy="387323"/>
          </a:xfrm>
        </p:spPr>
        <p:txBody>
          <a:bodyPr>
            <a:normAutofit/>
          </a:bodyPr>
          <a:lstStyle/>
          <a:p>
            <a:r>
              <a:rPr lang="en-US" sz="1800" b="1" dirty="0">
                <a:solidFill>
                  <a:srgbClr val="FF0000"/>
                </a:solidFill>
                <a:latin typeface="Times New Roman" panose="02020603050405020304" pitchFamily="18" charset="0"/>
                <a:cs typeface="Times New Roman" panose="02020603050405020304" pitchFamily="18" charset="0"/>
              </a:rPr>
              <a:t>HANDS-ON TRAINING on PREPARATION OF rose GULKAND</a:t>
            </a:r>
            <a:endParaRPr lang="en-US" sz="1800"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srcRect/>
          <a:stretch>
            <a:fillRect/>
          </a:stretch>
        </p:blipFill>
        <p:spPr bwMode="auto">
          <a:xfrm>
            <a:off x="574764" y="849085"/>
            <a:ext cx="4627178" cy="3239589"/>
          </a:xfrm>
          <a:prstGeom prst="rect">
            <a:avLst/>
          </a:prstGeom>
          <a:noFill/>
          <a:ln w="9525">
            <a:noFill/>
            <a:miter lim="800000"/>
            <a:headEnd/>
            <a:tailEnd/>
          </a:ln>
        </p:spPr>
      </p:pic>
      <p:pic>
        <p:nvPicPr>
          <p:cNvPr id="1028" name="Picture 4"/>
          <p:cNvPicPr>
            <a:picLocks noChangeAspect="1" noChangeArrowheads="1"/>
          </p:cNvPicPr>
          <p:nvPr/>
        </p:nvPicPr>
        <p:blipFill>
          <a:blip r:embed="rId3"/>
          <a:srcRect/>
          <a:stretch>
            <a:fillRect/>
          </a:stretch>
        </p:blipFill>
        <p:spPr bwMode="auto">
          <a:xfrm>
            <a:off x="6113416" y="770709"/>
            <a:ext cx="4872445" cy="3354798"/>
          </a:xfrm>
          <a:prstGeom prst="rect">
            <a:avLst/>
          </a:prstGeom>
          <a:noFill/>
        </p:spPr>
      </p:pic>
      <p:pic>
        <p:nvPicPr>
          <p:cNvPr id="1027" name="Picture 3"/>
          <p:cNvPicPr>
            <a:picLocks noChangeAspect="1" noChangeArrowheads="1"/>
          </p:cNvPicPr>
          <p:nvPr/>
        </p:nvPicPr>
        <p:blipFill>
          <a:blip r:embed="rId4"/>
          <a:srcRect/>
          <a:stretch>
            <a:fillRect/>
          </a:stretch>
        </p:blipFill>
        <p:spPr bwMode="auto">
          <a:xfrm>
            <a:off x="3997235" y="4314772"/>
            <a:ext cx="3383280" cy="2543228"/>
          </a:xfrm>
          <a:prstGeom prst="rect">
            <a:avLst/>
          </a:prstGeom>
          <a:noFill/>
        </p:spPr>
      </p:pic>
      <p:sp>
        <p:nvSpPr>
          <p:cNvPr id="1029" name="Rectangle 5"/>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574883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CA1BB-126E-B6C3-ADE7-E7DDDC086887}"/>
              </a:ext>
            </a:extLst>
          </p:cNvPr>
          <p:cNvSpPr>
            <a:spLocks noGrp="1"/>
          </p:cNvSpPr>
          <p:nvPr>
            <p:ph type="title"/>
          </p:nvPr>
        </p:nvSpPr>
        <p:spPr>
          <a:xfrm>
            <a:off x="913775" y="661650"/>
            <a:ext cx="10364451" cy="373517"/>
          </a:xfrm>
        </p:spPr>
        <p:txBody>
          <a:bodyPr>
            <a:normAutofit fontScale="90000"/>
          </a:bodyPr>
          <a:lstStyle/>
          <a:p>
            <a:pPr marL="685800"/>
            <a:r>
              <a:rPr lang="en-US" sz="1800" b="1" dirty="0">
                <a:solidFill>
                  <a:srgbClr val="FF0000"/>
                </a:solidFill>
                <a:effectLst/>
                <a:latin typeface="Times New Roman" panose="02020603050405020304" pitchFamily="18" charset="0"/>
                <a:ea typeface="MS Mincho" panose="02020609040205080304" pitchFamily="49" charset="-128"/>
              </a:rPr>
              <a:t>HANDS-ON TRAINING ABOUT PREPARATION OF HIBISCUS SQUASH</a:t>
            </a:r>
            <a:br>
              <a:rPr lang="en-IN" sz="1800" dirty="0">
                <a:effectLst/>
                <a:latin typeface="Times New Roman" panose="02020603050405020304" pitchFamily="18" charset="0"/>
                <a:ea typeface="MS Mincho" panose="02020609040205080304" pitchFamily="49" charset="-128"/>
              </a:rPr>
            </a:br>
            <a:r>
              <a:rPr lang="en-US" sz="1800" dirty="0">
                <a:effectLst/>
                <a:latin typeface="Times New Roman" panose="02020603050405020304" pitchFamily="18" charset="0"/>
                <a:ea typeface="MS Mincho" panose="02020609040205080304" pitchFamily="49" charset="-128"/>
              </a:rPr>
              <a:t> </a:t>
            </a:r>
            <a:br>
              <a:rPr lang="en-IN" sz="1800" dirty="0">
                <a:effectLst/>
                <a:latin typeface="Times New Roman" panose="02020603050405020304" pitchFamily="18" charset="0"/>
                <a:ea typeface="MS Mincho" panose="02020609040205080304" pitchFamily="49" charset="-128"/>
              </a:rPr>
            </a:br>
            <a:endParaRPr lang="en-IN" dirty="0"/>
          </a:p>
        </p:txBody>
      </p:sp>
      <p:pic>
        <p:nvPicPr>
          <p:cNvPr id="3074" name="Picture 2">
            <a:extLst>
              <a:ext uri="{FF2B5EF4-FFF2-40B4-BE49-F238E27FC236}">
                <a16:creationId xmlns:a16="http://schemas.microsoft.com/office/drawing/2014/main" id="{0A8F87C5-0091-BCAF-0A3B-EC8AA4C16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601" r="14017" b="30862"/>
          <a:stretch>
            <a:fillRect/>
          </a:stretch>
        </p:blipFill>
        <p:spPr bwMode="auto">
          <a:xfrm>
            <a:off x="1500371" y="731217"/>
            <a:ext cx="4106466" cy="289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DFDF703D-9328-E514-43BB-DDAB52047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19" t="1492" r="20369"/>
          <a:stretch>
            <a:fillRect/>
          </a:stretch>
        </p:blipFill>
        <p:spPr bwMode="auto">
          <a:xfrm>
            <a:off x="6712536" y="731217"/>
            <a:ext cx="3846196" cy="289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3C6F5EA9-2E37-6A59-F449-9F6C77DFFC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7409" t="1572"/>
          <a:stretch>
            <a:fillRect/>
          </a:stretch>
        </p:blipFill>
        <p:spPr bwMode="auto">
          <a:xfrm>
            <a:off x="4054415" y="3760080"/>
            <a:ext cx="3416060" cy="303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047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A75BF-BB1B-E3FC-2D74-9C6762F8C447}"/>
              </a:ext>
            </a:extLst>
          </p:cNvPr>
          <p:cNvSpPr>
            <a:spLocks noGrp="1"/>
          </p:cNvSpPr>
          <p:nvPr>
            <p:ph type="title"/>
          </p:nvPr>
        </p:nvSpPr>
        <p:spPr>
          <a:xfrm>
            <a:off x="913775" y="1170610"/>
            <a:ext cx="10364451" cy="865226"/>
          </a:xfrm>
        </p:spPr>
        <p:txBody>
          <a:bodyPr>
            <a:noAutofit/>
          </a:bodyPr>
          <a:lstStyle/>
          <a:p>
            <a:r>
              <a:rPr lang="en-IN" sz="2400" b="1" u="sng" dirty="0">
                <a:solidFill>
                  <a:schemeClr val="accent2"/>
                </a:solidFill>
                <a:latin typeface="Times New Roman" panose="02020603050405020304" pitchFamily="18" charset="0"/>
                <a:cs typeface="Times New Roman" panose="02020603050405020304" pitchFamily="18" charset="0"/>
              </a:rPr>
              <a:t>COURSES OFFERED BY THE DEPARTMENT OF HORTICULTURE</a:t>
            </a:r>
          </a:p>
        </p:txBody>
      </p:sp>
      <p:graphicFrame>
        <p:nvGraphicFramePr>
          <p:cNvPr id="4" name="Table 3">
            <a:extLst>
              <a:ext uri="{FF2B5EF4-FFF2-40B4-BE49-F238E27FC236}">
                <a16:creationId xmlns:a16="http://schemas.microsoft.com/office/drawing/2014/main" id="{3B0BB1FF-2C6D-2F13-0FC4-17702606C9F7}"/>
              </a:ext>
            </a:extLst>
          </p:cNvPr>
          <p:cNvGraphicFramePr>
            <a:graphicFrameLocks noGrp="1"/>
          </p:cNvGraphicFramePr>
          <p:nvPr>
            <p:extLst>
              <p:ext uri="{D42A27DB-BD31-4B8C-83A1-F6EECF244321}">
                <p14:modId xmlns:p14="http://schemas.microsoft.com/office/powerpoint/2010/main" val="3139959838"/>
              </p:ext>
            </p:extLst>
          </p:nvPr>
        </p:nvGraphicFramePr>
        <p:xfrm>
          <a:off x="2740863" y="2485840"/>
          <a:ext cx="6288837" cy="2414270"/>
        </p:xfrm>
        <a:graphic>
          <a:graphicData uri="http://schemas.openxmlformats.org/drawingml/2006/table">
            <a:tbl>
              <a:tblPr firstRow="1" firstCol="1" lastRow="1" lastCol="1" bandRow="1" bandCol="1">
                <a:tableStyleId>{5C22544A-7EE6-4342-B048-85BDC9FD1C3A}</a:tableStyleId>
              </a:tblPr>
              <a:tblGrid>
                <a:gridCol w="6288837">
                  <a:extLst>
                    <a:ext uri="{9D8B030D-6E8A-4147-A177-3AD203B41FA5}">
                      <a16:colId xmlns:a16="http://schemas.microsoft.com/office/drawing/2014/main" val="1334756887"/>
                    </a:ext>
                  </a:extLst>
                </a:gridCol>
              </a:tblGrid>
              <a:tr h="1483742">
                <a:tc>
                  <a:txBody>
                    <a:bodyPr/>
                    <a:lstStyle/>
                    <a:p>
                      <a:pPr>
                        <a:lnSpc>
                          <a:spcPct val="115000"/>
                        </a:lnSpc>
                      </a:pPr>
                      <a:r>
                        <a:rPr lang="en-US" sz="2800" kern="100" dirty="0">
                          <a:effectLst/>
                          <a:latin typeface="Times New Roman" panose="02020603050405020304" pitchFamily="18" charset="0"/>
                          <a:cs typeface="Times New Roman" panose="02020603050405020304" pitchFamily="18" charset="0"/>
                        </a:rPr>
                        <a:t>B.Sc. (Hons.) Agriculture</a:t>
                      </a:r>
                      <a:endParaRPr lang="en-IN" sz="2800" kern="100" dirty="0">
                        <a:effectLst/>
                        <a:latin typeface="Times New Roman" panose="02020603050405020304" pitchFamily="18" charset="0"/>
                        <a:cs typeface="Times New Roman" panose="02020603050405020304" pitchFamily="18" charset="0"/>
                      </a:endParaRPr>
                    </a:p>
                    <a:p>
                      <a:pPr>
                        <a:lnSpc>
                          <a:spcPct val="115000"/>
                        </a:lnSpc>
                      </a:pPr>
                      <a:r>
                        <a:rPr lang="en-US" sz="2800" kern="100" dirty="0">
                          <a:effectLst/>
                          <a:latin typeface="Times New Roman" panose="02020603050405020304" pitchFamily="18" charset="0"/>
                          <a:cs typeface="Times New Roman" panose="02020603050405020304" pitchFamily="18" charset="0"/>
                        </a:rPr>
                        <a:t>B.Sc. (Hons.) Horticulture</a:t>
                      </a:r>
                      <a:endParaRPr lang="en-IN" sz="2800" kern="100" dirty="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2800" kern="100" dirty="0">
                          <a:effectLst/>
                          <a:latin typeface="Times New Roman" panose="02020603050405020304" pitchFamily="18" charset="0"/>
                          <a:cs typeface="Times New Roman" panose="02020603050405020304" pitchFamily="18" charset="0"/>
                        </a:rPr>
                        <a:t>M.Sc. (Horticulture) Vegetable Science</a:t>
                      </a:r>
                      <a:endParaRPr lang="en-IN" sz="2800" kern="100" dirty="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Ph.D</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a:effectLst/>
                          <a:latin typeface="Times New Roman" panose="02020603050405020304" pitchFamily="18" charset="0"/>
                          <a:cs typeface="Times New Roman" panose="02020603050405020304" pitchFamily="18" charset="0"/>
                        </a:rPr>
                        <a:t>Vegetable Science)</a:t>
                      </a:r>
                      <a:endParaRPr lang="en-IN" sz="2800" kern="100" dirty="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IN"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tx2"/>
                    </a:solidFill>
                  </a:tcPr>
                </a:tc>
                <a:extLst>
                  <a:ext uri="{0D108BD9-81ED-4DB2-BD59-A6C34878D82A}">
                    <a16:rowId xmlns:a16="http://schemas.microsoft.com/office/drawing/2014/main" val="2955334427"/>
                  </a:ext>
                </a:extLst>
              </a:tr>
            </a:tbl>
          </a:graphicData>
        </a:graphic>
      </p:graphicFrame>
    </p:spTree>
    <p:extLst>
      <p:ext uri="{BB962C8B-B14F-4D97-AF65-F5344CB8AC3E}">
        <p14:creationId xmlns:p14="http://schemas.microsoft.com/office/powerpoint/2010/main" val="4293653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99AE4-95C1-8C35-6375-8B2D52CEC642}"/>
              </a:ext>
            </a:extLst>
          </p:cNvPr>
          <p:cNvSpPr>
            <a:spLocks noGrp="1"/>
          </p:cNvSpPr>
          <p:nvPr>
            <p:ph type="title"/>
          </p:nvPr>
        </p:nvSpPr>
        <p:spPr>
          <a:xfrm>
            <a:off x="913775" y="1463900"/>
            <a:ext cx="10364451" cy="623687"/>
          </a:xfrm>
        </p:spPr>
        <p:txBody>
          <a:bodyPr>
            <a:normAutofit fontScale="90000"/>
          </a:bodyPr>
          <a:lstStyle/>
          <a:p>
            <a:r>
              <a:rPr lang="en-US" sz="2400" b="1" dirty="0">
                <a:solidFill>
                  <a:srgbClr val="FF0000"/>
                </a:solidFill>
                <a:latin typeface="Rockwell" panose="02060603020205020403" pitchFamily="18" charset="0"/>
              </a:rPr>
              <a:t>c</a:t>
            </a:r>
            <a:r>
              <a:rPr lang="en-US" sz="2400" b="1" i="0" u="none" strike="noStrike" baseline="0" dirty="0">
                <a:solidFill>
                  <a:srgbClr val="FF0000"/>
                </a:solidFill>
                <a:latin typeface="Rockwell" panose="02060603020205020403" pitchFamily="18" charset="0"/>
              </a:rPr>
              <a:t>. </a:t>
            </a:r>
            <a:r>
              <a:rPr lang="en-US" sz="2400" b="1" dirty="0">
                <a:solidFill>
                  <a:srgbClr val="FF0000"/>
                </a:solidFill>
                <a:latin typeface="Rockwell" panose="02060603020205020403" pitchFamily="18" charset="0"/>
              </a:rPr>
              <a:t>Interdisciplinary/interdepartmental projects  executed by the students</a:t>
            </a:r>
            <a:endParaRPr lang="en-IN" sz="2400" dirty="0">
              <a:solidFill>
                <a:srgbClr val="FF0000"/>
              </a:solidFill>
            </a:endParaRPr>
          </a:p>
        </p:txBody>
      </p:sp>
      <p:graphicFrame>
        <p:nvGraphicFramePr>
          <p:cNvPr id="4" name="Table 4">
            <a:extLst>
              <a:ext uri="{FF2B5EF4-FFF2-40B4-BE49-F238E27FC236}">
                <a16:creationId xmlns:a16="http://schemas.microsoft.com/office/drawing/2014/main" id="{37756957-4DAC-3B49-53E8-A4A6325ACC08}"/>
              </a:ext>
            </a:extLst>
          </p:cNvPr>
          <p:cNvGraphicFramePr>
            <a:graphicFrameLocks noGrp="1"/>
          </p:cNvGraphicFramePr>
          <p:nvPr>
            <p:ph idx="1"/>
          </p:nvPr>
        </p:nvGraphicFramePr>
        <p:xfrm>
          <a:off x="577970" y="3246857"/>
          <a:ext cx="10660625" cy="2021840"/>
        </p:xfrm>
        <a:graphic>
          <a:graphicData uri="http://schemas.openxmlformats.org/drawingml/2006/table">
            <a:tbl>
              <a:tblPr firstRow="1" bandRow="1">
                <a:tableStyleId>{5C22544A-7EE6-4342-B048-85BDC9FD1C3A}</a:tableStyleId>
              </a:tblPr>
              <a:tblGrid>
                <a:gridCol w="2441275">
                  <a:extLst>
                    <a:ext uri="{9D8B030D-6E8A-4147-A177-3AD203B41FA5}">
                      <a16:colId xmlns:a16="http://schemas.microsoft.com/office/drawing/2014/main" val="3152315680"/>
                    </a:ext>
                  </a:extLst>
                </a:gridCol>
                <a:gridCol w="4786784">
                  <a:extLst>
                    <a:ext uri="{9D8B030D-6E8A-4147-A177-3AD203B41FA5}">
                      <a16:colId xmlns:a16="http://schemas.microsoft.com/office/drawing/2014/main" val="1232567474"/>
                    </a:ext>
                  </a:extLst>
                </a:gridCol>
                <a:gridCol w="3432566">
                  <a:extLst>
                    <a:ext uri="{9D8B030D-6E8A-4147-A177-3AD203B41FA5}">
                      <a16:colId xmlns:a16="http://schemas.microsoft.com/office/drawing/2014/main" val="3848018340"/>
                    </a:ext>
                  </a:extLst>
                </a:gridCol>
              </a:tblGrid>
              <a:tr h="370840">
                <a:tc>
                  <a:txBody>
                    <a:bodyPr/>
                    <a:lstStyle/>
                    <a:p>
                      <a:pPr algn="ctr"/>
                      <a:r>
                        <a:rPr lang="en-IN" dirty="0"/>
                        <a:t>NAME OF THE COURSE</a:t>
                      </a:r>
                    </a:p>
                  </a:txBody>
                  <a:tcPr/>
                </a:tc>
                <a:tc>
                  <a:txBody>
                    <a:bodyPr/>
                    <a:lstStyle/>
                    <a:p>
                      <a:pPr algn="ctr"/>
                      <a:r>
                        <a:rPr lang="en-IN" dirty="0"/>
                        <a:t>TITLE OF THE PROJECTS</a:t>
                      </a:r>
                    </a:p>
                  </a:txBody>
                  <a:tcPr/>
                </a:tc>
                <a:tc>
                  <a:txBody>
                    <a:bodyPr/>
                    <a:lstStyle/>
                    <a:p>
                      <a:pPr algn="ctr"/>
                      <a:r>
                        <a:rPr lang="en-IN" dirty="0"/>
                        <a:t>DEPARTMENTS INVOLVED </a:t>
                      </a:r>
                    </a:p>
                  </a:txBody>
                  <a:tcPr/>
                </a:tc>
                <a:extLst>
                  <a:ext uri="{0D108BD9-81ED-4DB2-BD59-A6C34878D82A}">
                    <a16:rowId xmlns:a16="http://schemas.microsoft.com/office/drawing/2014/main" val="2213922670"/>
                  </a:ext>
                </a:extLst>
              </a:tr>
              <a:tr h="370840">
                <a:tc rowSpan="3">
                  <a:txBody>
                    <a:bodyPr/>
                    <a:lstStyle/>
                    <a:p>
                      <a:pPr marL="0" indent="0">
                        <a:buNone/>
                      </a:pPr>
                      <a:endParaRPr lang="en-IN" dirty="0"/>
                    </a:p>
                    <a:p>
                      <a:pPr marL="0" indent="0">
                        <a:buNone/>
                      </a:pPr>
                      <a:endParaRPr lang="en-IN" dirty="0"/>
                    </a:p>
                    <a:p>
                      <a:pPr marL="0" indent="0">
                        <a:buNone/>
                      </a:pPr>
                      <a:r>
                        <a:rPr lang="en-IN" dirty="0"/>
                        <a:t>ELP 408 Commercial Horticulture (0+10)</a:t>
                      </a:r>
                    </a:p>
                  </a:txBody>
                  <a:tcPr/>
                </a:tc>
                <a:tc>
                  <a:txBody>
                    <a:bodyPr/>
                    <a:lstStyle/>
                    <a:p>
                      <a:r>
                        <a:rPr lang="en-IN" dirty="0">
                          <a:solidFill>
                            <a:srgbClr val="FF0000"/>
                          </a:solidFill>
                        </a:rPr>
                        <a:t>Standardization of rooting in cuttings of guava</a:t>
                      </a:r>
                      <a:endParaRPr lang="en-IN" i="1" dirty="0">
                        <a:solidFill>
                          <a:srgbClr val="FF0000"/>
                        </a:solidFill>
                      </a:endParaRPr>
                    </a:p>
                  </a:txBody>
                  <a:tcPr/>
                </a:tc>
                <a:tc rowSpan="3">
                  <a:txBody>
                    <a:bodyPr/>
                    <a:lstStyle/>
                    <a:p>
                      <a:endParaRPr lang="en-IN" i="0" dirty="0"/>
                    </a:p>
                    <a:p>
                      <a:endParaRPr lang="en-IN" i="0" dirty="0"/>
                    </a:p>
                    <a:p>
                      <a:r>
                        <a:rPr lang="en-IN" i="0" dirty="0"/>
                        <a:t>Horticulture &amp; Plant Physiology</a:t>
                      </a:r>
                    </a:p>
                  </a:txBody>
                  <a:tcPr/>
                </a:tc>
                <a:extLst>
                  <a:ext uri="{0D108BD9-81ED-4DB2-BD59-A6C34878D82A}">
                    <a16:rowId xmlns:a16="http://schemas.microsoft.com/office/drawing/2014/main" val="238055151"/>
                  </a:ext>
                </a:extLst>
              </a:tr>
              <a:tr h="370840">
                <a:tc vMerge="1">
                  <a:txBody>
                    <a:bodyPr/>
                    <a:lstStyle/>
                    <a:p>
                      <a:pPr marL="342900" indent="-342900">
                        <a:buAutoNum type="arabicPeriod"/>
                      </a:pP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rgbClr val="0070C0"/>
                          </a:solidFill>
                        </a:rPr>
                        <a:t>Standardization of rooting in cuttings of </a:t>
                      </a:r>
                      <a:r>
                        <a:rPr lang="en-IN" i="1" dirty="0">
                          <a:solidFill>
                            <a:srgbClr val="0070C0"/>
                          </a:solidFill>
                        </a:rPr>
                        <a:t>Acalypha</a:t>
                      </a:r>
                      <a:r>
                        <a:rPr lang="en-IN" dirty="0">
                          <a:solidFill>
                            <a:srgbClr val="0070C0"/>
                          </a:solidFill>
                        </a:rPr>
                        <a:t> </a:t>
                      </a:r>
                      <a:r>
                        <a:rPr lang="en-IN" i="1" dirty="0" err="1">
                          <a:solidFill>
                            <a:srgbClr val="0070C0"/>
                          </a:solidFill>
                        </a:rPr>
                        <a:t>wilkisiana</a:t>
                      </a:r>
                      <a:endParaRPr lang="en-IN" i="1" dirty="0">
                        <a:solidFill>
                          <a:srgbClr val="0070C0"/>
                        </a:solidFill>
                      </a:endParaRPr>
                    </a:p>
                  </a:txBody>
                  <a:tcPr/>
                </a:tc>
                <a:tc vMerge="1">
                  <a:txBody>
                    <a:bodyPr/>
                    <a:lstStyle/>
                    <a:p>
                      <a:endParaRPr lang="en-IN" i="0" dirty="0"/>
                    </a:p>
                  </a:txBody>
                  <a:tcPr/>
                </a:tc>
                <a:extLst>
                  <a:ext uri="{0D108BD9-81ED-4DB2-BD59-A6C34878D82A}">
                    <a16:rowId xmlns:a16="http://schemas.microsoft.com/office/drawing/2014/main" val="3396831043"/>
                  </a:ext>
                </a:extLst>
              </a:tr>
              <a:tr h="370840">
                <a:tc vMerge="1">
                  <a:txBody>
                    <a:bodyPr/>
                    <a:lstStyle/>
                    <a:p>
                      <a:pPr marL="342900" indent="-342900">
                        <a:buAutoNum type="arabicPeriod"/>
                      </a:pP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rgbClr val="7030A0"/>
                          </a:solidFill>
                        </a:rPr>
                        <a:t>Standardization of rooting in cuttings </a:t>
                      </a:r>
                      <a:r>
                        <a:rPr lang="en-IN" i="1" dirty="0" err="1">
                          <a:solidFill>
                            <a:srgbClr val="7030A0"/>
                          </a:solidFill>
                        </a:rPr>
                        <a:t>ficus</a:t>
                      </a:r>
                      <a:r>
                        <a:rPr lang="en-IN" dirty="0">
                          <a:solidFill>
                            <a:srgbClr val="7030A0"/>
                          </a:solidFill>
                        </a:rPr>
                        <a:t> </a:t>
                      </a:r>
                      <a:r>
                        <a:rPr lang="en-IN" i="1" dirty="0">
                          <a:solidFill>
                            <a:srgbClr val="7030A0"/>
                          </a:solidFill>
                        </a:rPr>
                        <a:t>panda</a:t>
                      </a:r>
                    </a:p>
                    <a:p>
                      <a:endParaRPr lang="en-IN" i="1" dirty="0"/>
                    </a:p>
                  </a:txBody>
                  <a:tcPr/>
                </a:tc>
                <a:tc vMerge="1">
                  <a:txBody>
                    <a:bodyPr/>
                    <a:lstStyle/>
                    <a:p>
                      <a:endParaRPr lang="en-IN" i="0" dirty="0"/>
                    </a:p>
                  </a:txBody>
                  <a:tcPr/>
                </a:tc>
                <a:extLst>
                  <a:ext uri="{0D108BD9-81ED-4DB2-BD59-A6C34878D82A}">
                    <a16:rowId xmlns:a16="http://schemas.microsoft.com/office/drawing/2014/main" val="2730027627"/>
                  </a:ext>
                </a:extLst>
              </a:tr>
            </a:tbl>
          </a:graphicData>
        </a:graphic>
      </p:graphicFrame>
    </p:spTree>
    <p:extLst>
      <p:ext uri="{BB962C8B-B14F-4D97-AF65-F5344CB8AC3E}">
        <p14:creationId xmlns:p14="http://schemas.microsoft.com/office/powerpoint/2010/main" val="1112157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7383D-256F-3E8B-0595-6019E65F73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06EDF-0F0C-154B-112E-6EBD30A36770}"/>
              </a:ext>
            </a:extLst>
          </p:cNvPr>
          <p:cNvSpPr>
            <a:spLocks noGrp="1"/>
          </p:cNvSpPr>
          <p:nvPr>
            <p:ph type="title"/>
          </p:nvPr>
        </p:nvSpPr>
        <p:spPr>
          <a:xfrm>
            <a:off x="232913" y="-110762"/>
            <a:ext cx="11045313" cy="554675"/>
          </a:xfrm>
        </p:spPr>
        <p:txBody>
          <a:bodyPr>
            <a:normAutofit/>
          </a:bodyPr>
          <a:lstStyle/>
          <a:p>
            <a:r>
              <a:rPr lang="en-US" sz="1800" b="1" kern="0" dirty="0">
                <a:effectLst/>
                <a:highlight>
                  <a:srgbClr val="00FFFF"/>
                </a:highlight>
                <a:latin typeface="Times New Roman" panose="02020603050405020304" pitchFamily="18" charset="0"/>
                <a:ea typeface="Times New Roman" panose="02020603050405020304" pitchFamily="18" charset="0"/>
              </a:rPr>
              <a:t>Standardization of rooting in cuttings of Guava</a:t>
            </a:r>
            <a:endParaRPr lang="en-IN" dirty="0">
              <a:highlight>
                <a:srgbClr val="00FFFF"/>
              </a:highlight>
            </a:endParaRPr>
          </a:p>
        </p:txBody>
      </p:sp>
      <p:pic>
        <p:nvPicPr>
          <p:cNvPr id="4098" name="Picture 2">
            <a:extLst>
              <a:ext uri="{FF2B5EF4-FFF2-40B4-BE49-F238E27FC236}">
                <a16:creationId xmlns:a16="http://schemas.microsoft.com/office/drawing/2014/main" id="{EC62CBEF-D6AA-93F6-5F76-574EBAF84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441" t="574" r="10791"/>
          <a:stretch>
            <a:fillRect/>
          </a:stretch>
        </p:blipFill>
        <p:spPr bwMode="auto">
          <a:xfrm>
            <a:off x="436081" y="356107"/>
            <a:ext cx="52768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271AEB4-E33F-03FE-A977-5C6E81F131AA}"/>
              </a:ext>
            </a:extLst>
          </p:cNvPr>
          <p:cNvSpPr/>
          <p:nvPr/>
        </p:nvSpPr>
        <p:spPr>
          <a:xfrm>
            <a:off x="505724" y="3337893"/>
            <a:ext cx="5171176" cy="230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t>Guava – semi hardwood cutting + IBA 1000 ppm </a:t>
            </a:r>
          </a:p>
        </p:txBody>
      </p:sp>
      <p:sp>
        <p:nvSpPr>
          <p:cNvPr id="5" name="Rectangle 4">
            <a:extLst>
              <a:ext uri="{FF2B5EF4-FFF2-40B4-BE49-F238E27FC236}">
                <a16:creationId xmlns:a16="http://schemas.microsoft.com/office/drawing/2014/main" id="{7BA5D3B2-0BE1-20C5-D152-A71A2AFF7BE6}"/>
              </a:ext>
            </a:extLst>
          </p:cNvPr>
          <p:cNvSpPr/>
          <p:nvPr/>
        </p:nvSpPr>
        <p:spPr>
          <a:xfrm>
            <a:off x="6029325" y="3337893"/>
            <a:ext cx="6010275" cy="230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i="1" dirty="0">
                <a:highlight>
                  <a:srgbClr val="000080"/>
                </a:highlight>
              </a:rPr>
              <a:t>Acalypha </a:t>
            </a:r>
            <a:r>
              <a:rPr lang="en-IN" b="1" i="1" dirty="0" err="1">
                <a:highlight>
                  <a:srgbClr val="000080"/>
                </a:highlight>
              </a:rPr>
              <a:t>wilkisiana</a:t>
            </a:r>
            <a:r>
              <a:rPr lang="en-IN" b="1" i="1" dirty="0">
                <a:highlight>
                  <a:srgbClr val="000080"/>
                </a:highlight>
              </a:rPr>
              <a:t> </a:t>
            </a:r>
            <a:r>
              <a:rPr lang="en-IN" b="1" dirty="0">
                <a:highlight>
                  <a:srgbClr val="000080"/>
                </a:highlight>
              </a:rPr>
              <a:t>–  hardwood cutting + IBA 1000 ppm </a:t>
            </a:r>
          </a:p>
        </p:txBody>
      </p:sp>
      <p:pic>
        <p:nvPicPr>
          <p:cNvPr id="4100" name="Picture 4">
            <a:extLst>
              <a:ext uri="{FF2B5EF4-FFF2-40B4-BE49-F238E27FC236}">
                <a16:creationId xmlns:a16="http://schemas.microsoft.com/office/drawing/2014/main" id="{D313097B-BF8C-FD66-B4AB-2F1094E44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099" y="356106"/>
            <a:ext cx="6252523"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a:extLst>
              <a:ext uri="{FF2B5EF4-FFF2-40B4-BE49-F238E27FC236}">
                <a16:creationId xmlns:a16="http://schemas.microsoft.com/office/drawing/2014/main" id="{B7FEECB3-3EC3-D155-4DF5-513F4FE0B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328" y="3648983"/>
            <a:ext cx="5694691" cy="257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DA3E69C-030B-F680-4D8E-BABAFEBC5698}"/>
              </a:ext>
            </a:extLst>
          </p:cNvPr>
          <p:cNvSpPr/>
          <p:nvPr/>
        </p:nvSpPr>
        <p:spPr>
          <a:xfrm>
            <a:off x="3049087" y="6281118"/>
            <a:ext cx="5643098" cy="230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i="1" dirty="0">
                <a:highlight>
                  <a:srgbClr val="808000"/>
                </a:highlight>
              </a:rPr>
              <a:t>Ficus panda </a:t>
            </a:r>
            <a:r>
              <a:rPr lang="en-IN" b="1" dirty="0">
                <a:highlight>
                  <a:srgbClr val="808000"/>
                </a:highlight>
              </a:rPr>
              <a:t>– Herbaceous cutting + IBA 500 ppm </a:t>
            </a:r>
          </a:p>
        </p:txBody>
      </p:sp>
    </p:spTree>
    <p:extLst>
      <p:ext uri="{BB962C8B-B14F-4D97-AF65-F5344CB8AC3E}">
        <p14:creationId xmlns:p14="http://schemas.microsoft.com/office/powerpoint/2010/main" val="3609335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ECA597-4406-8CCF-EA48-59FB31C773A1}"/>
              </a:ext>
            </a:extLst>
          </p:cNvPr>
          <p:cNvSpPr txBox="1"/>
          <p:nvPr/>
        </p:nvSpPr>
        <p:spPr>
          <a:xfrm>
            <a:off x="169817" y="2651594"/>
            <a:ext cx="12022183" cy="1077218"/>
          </a:xfrm>
          <a:prstGeom prst="rect">
            <a:avLst/>
          </a:prstGeom>
          <a:noFill/>
        </p:spPr>
        <p:txBody>
          <a:bodyPr wrap="square">
            <a:spAutoFit/>
          </a:bodyPr>
          <a:lstStyle/>
          <a:p>
            <a:pPr algn="ctr"/>
            <a:r>
              <a:rPr lang="en-US" sz="3200" b="1" i="0" u="none" strike="noStrike" baseline="0" dirty="0">
                <a:solidFill>
                  <a:srgbClr val="00B050"/>
                </a:solidFill>
                <a:latin typeface="Times New Roman" panose="02020603050405020304" pitchFamily="18" charset="0"/>
                <a:cs typeface="Times New Roman" panose="02020603050405020304" pitchFamily="18" charset="0"/>
              </a:rPr>
              <a:t>D.</a:t>
            </a:r>
            <a:r>
              <a:rPr lang="en-US" sz="3200" b="1" i="0" u="none" strike="noStrike" baseline="0" dirty="0">
                <a:solidFill>
                  <a:srgbClr val="FF0000"/>
                </a:solidFill>
                <a:latin typeface="Times New Roman" panose="02020603050405020304" pitchFamily="18" charset="0"/>
                <a:cs typeface="Times New Roman" panose="02020603050405020304" pitchFamily="18" charset="0"/>
              </a:rPr>
              <a:t> Workshops</a:t>
            </a:r>
            <a:r>
              <a:rPr lang="en-US" sz="3200" b="1" i="0" u="none" strike="noStrike" dirty="0">
                <a:solidFill>
                  <a:srgbClr val="FF0000"/>
                </a:solidFill>
                <a:latin typeface="Times New Roman" panose="02020603050405020304" pitchFamily="18" charset="0"/>
                <a:cs typeface="Times New Roman" panose="02020603050405020304" pitchFamily="18" charset="0"/>
              </a:rPr>
              <a:t> and seminar organized in topical areas for students by the Departments</a:t>
            </a:r>
            <a:endParaRPr lang="en-I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576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49180" y="144378"/>
          <a:ext cx="11269206" cy="5908926"/>
        </p:xfrm>
        <a:graphic>
          <a:graphicData uri="http://schemas.openxmlformats.org/drawingml/2006/table">
            <a:tbl>
              <a:tblPr firstRow="1" bandRow="1">
                <a:tableStyleId>{5C22544A-7EE6-4342-B048-85BDC9FD1C3A}</a:tableStyleId>
              </a:tblPr>
              <a:tblGrid>
                <a:gridCol w="3756402">
                  <a:extLst>
                    <a:ext uri="{9D8B030D-6E8A-4147-A177-3AD203B41FA5}">
                      <a16:colId xmlns:a16="http://schemas.microsoft.com/office/drawing/2014/main" val="20000"/>
                    </a:ext>
                  </a:extLst>
                </a:gridCol>
                <a:gridCol w="3756402">
                  <a:extLst>
                    <a:ext uri="{9D8B030D-6E8A-4147-A177-3AD203B41FA5}">
                      <a16:colId xmlns:a16="http://schemas.microsoft.com/office/drawing/2014/main" val="20001"/>
                    </a:ext>
                  </a:extLst>
                </a:gridCol>
                <a:gridCol w="3756402">
                  <a:extLst>
                    <a:ext uri="{9D8B030D-6E8A-4147-A177-3AD203B41FA5}">
                      <a16:colId xmlns:a16="http://schemas.microsoft.com/office/drawing/2014/main" val="20002"/>
                    </a:ext>
                  </a:extLst>
                </a:gridCol>
              </a:tblGrid>
              <a:tr h="2954463">
                <a:tc>
                  <a:txBody>
                    <a:bodyPr/>
                    <a:lstStyle/>
                    <a:p>
                      <a:endParaRPr lang="en-US" dirty="0">
                        <a:solidFill>
                          <a:schemeClr val="accent1"/>
                        </a:solidFill>
                      </a:endParaRPr>
                    </a:p>
                  </a:txBody>
                  <a:tcPr>
                    <a:solidFill>
                      <a:schemeClr val="bg1"/>
                    </a:solidFill>
                  </a:tcPr>
                </a:tc>
                <a:tc>
                  <a:txBody>
                    <a:bodyPr/>
                    <a:lstStyle/>
                    <a:p>
                      <a:endParaRPr lang="en-US" dirty="0">
                        <a:solidFill>
                          <a:schemeClr val="accent1"/>
                        </a:solidFill>
                      </a:endParaRPr>
                    </a:p>
                  </a:txBody>
                  <a:tcPr>
                    <a:solidFill>
                      <a:schemeClr val="bg1"/>
                    </a:solidFill>
                  </a:tcPr>
                </a:tc>
                <a:tc>
                  <a:txBody>
                    <a:bodyPr/>
                    <a:lstStyle/>
                    <a:p>
                      <a:endParaRPr lang="en-US" dirty="0">
                        <a:solidFill>
                          <a:schemeClr val="accent1"/>
                        </a:solidFill>
                      </a:endParaRPr>
                    </a:p>
                  </a:txBody>
                  <a:tcPr>
                    <a:solidFill>
                      <a:schemeClr val="bg1"/>
                    </a:solidFill>
                  </a:tcPr>
                </a:tc>
                <a:extLst>
                  <a:ext uri="{0D108BD9-81ED-4DB2-BD59-A6C34878D82A}">
                    <a16:rowId xmlns:a16="http://schemas.microsoft.com/office/drawing/2014/main" val="10000"/>
                  </a:ext>
                </a:extLst>
              </a:tr>
              <a:tr h="2954463">
                <a:tc>
                  <a:txBody>
                    <a:bodyPr/>
                    <a:lstStyle/>
                    <a:p>
                      <a:endParaRPr lang="en-US" dirty="0">
                        <a:solidFill>
                          <a:schemeClr val="accent1"/>
                        </a:solidFill>
                      </a:endParaRPr>
                    </a:p>
                  </a:txBody>
                  <a:tcPr>
                    <a:solidFill>
                      <a:schemeClr val="bg1"/>
                    </a:solidFill>
                  </a:tcPr>
                </a:tc>
                <a:tc>
                  <a:txBody>
                    <a:bodyPr/>
                    <a:lstStyle/>
                    <a:p>
                      <a:endParaRPr lang="en-US" dirty="0">
                        <a:solidFill>
                          <a:schemeClr val="accent1"/>
                        </a:solidFill>
                      </a:endParaRPr>
                    </a:p>
                  </a:txBody>
                  <a:tcPr>
                    <a:solidFill>
                      <a:schemeClr val="bg1"/>
                    </a:solidFill>
                  </a:tcPr>
                </a:tc>
                <a:tc>
                  <a:txBody>
                    <a:bodyPr/>
                    <a:lstStyle/>
                    <a:p>
                      <a:endParaRPr lang="en-US" dirty="0">
                        <a:solidFill>
                          <a:schemeClr val="accent1"/>
                        </a:solidFill>
                      </a:endParaRPr>
                    </a:p>
                  </a:txBody>
                  <a:tcPr>
                    <a:solidFill>
                      <a:schemeClr val="bg1"/>
                    </a:solidFill>
                  </a:tcPr>
                </a:tc>
                <a:extLst>
                  <a:ext uri="{0D108BD9-81ED-4DB2-BD59-A6C34878D82A}">
                    <a16:rowId xmlns:a16="http://schemas.microsoft.com/office/drawing/2014/main" val="10001"/>
                  </a:ext>
                </a:extLst>
              </a:tr>
            </a:tbl>
          </a:graphicData>
        </a:graphic>
      </p:graphicFrame>
      <p:pic>
        <p:nvPicPr>
          <p:cNvPr id="8" name="Picture 7">
            <a:extLst>
              <a:ext uri="{FF2B5EF4-FFF2-40B4-BE49-F238E27FC236}">
                <a16:creationId xmlns:a16="http://schemas.microsoft.com/office/drawing/2014/main" id="{5CB70CE2-2785-4B1F-8F66-AF469C045933}"/>
              </a:ext>
            </a:extLst>
          </p:cNvPr>
          <p:cNvPicPr>
            <a:picLocks noChangeAspect="1"/>
          </p:cNvPicPr>
          <p:nvPr/>
        </p:nvPicPr>
        <p:blipFill>
          <a:blip r:embed="rId2" cstate="print"/>
          <a:stretch>
            <a:fillRect/>
          </a:stretch>
        </p:blipFill>
        <p:spPr>
          <a:xfrm>
            <a:off x="1489166" y="1493737"/>
            <a:ext cx="3199484" cy="2497771"/>
          </a:xfrm>
          <a:prstGeom prst="rect">
            <a:avLst/>
          </a:prstGeom>
        </p:spPr>
      </p:pic>
      <p:pic>
        <p:nvPicPr>
          <p:cNvPr id="9" name="Picture 8">
            <a:extLst>
              <a:ext uri="{FF2B5EF4-FFF2-40B4-BE49-F238E27FC236}">
                <a16:creationId xmlns:a16="http://schemas.microsoft.com/office/drawing/2014/main" id="{D5F2298C-A5AB-4B93-ACF5-57046EF904C4}"/>
              </a:ext>
            </a:extLst>
          </p:cNvPr>
          <p:cNvPicPr>
            <a:picLocks noChangeAspect="1"/>
          </p:cNvPicPr>
          <p:nvPr/>
        </p:nvPicPr>
        <p:blipFill>
          <a:blip r:embed="rId3" cstate="print"/>
          <a:stretch>
            <a:fillRect/>
          </a:stretch>
        </p:blipFill>
        <p:spPr>
          <a:xfrm>
            <a:off x="6753498" y="1498733"/>
            <a:ext cx="3383280" cy="2537460"/>
          </a:xfrm>
          <a:prstGeom prst="rect">
            <a:avLst/>
          </a:prstGeom>
        </p:spPr>
      </p:pic>
      <p:pic>
        <p:nvPicPr>
          <p:cNvPr id="11" name="Picture 10">
            <a:extLst>
              <a:ext uri="{FF2B5EF4-FFF2-40B4-BE49-F238E27FC236}">
                <a16:creationId xmlns:a16="http://schemas.microsoft.com/office/drawing/2014/main" id="{382715D3-9058-4117-8F4C-209C1E43B91A}"/>
              </a:ext>
            </a:extLst>
          </p:cNvPr>
          <p:cNvPicPr>
            <a:picLocks noChangeAspect="1"/>
          </p:cNvPicPr>
          <p:nvPr/>
        </p:nvPicPr>
        <p:blipFill>
          <a:blip r:embed="rId4" cstate="print"/>
          <a:stretch>
            <a:fillRect/>
          </a:stretch>
        </p:blipFill>
        <p:spPr>
          <a:xfrm>
            <a:off x="1476102" y="4151237"/>
            <a:ext cx="3382593" cy="2536945"/>
          </a:xfrm>
          <a:prstGeom prst="rect">
            <a:avLst/>
          </a:prstGeom>
        </p:spPr>
      </p:pic>
      <p:pic>
        <p:nvPicPr>
          <p:cNvPr id="17" name="Picture 16">
            <a:extLst>
              <a:ext uri="{FF2B5EF4-FFF2-40B4-BE49-F238E27FC236}">
                <a16:creationId xmlns:a16="http://schemas.microsoft.com/office/drawing/2014/main" id="{2999C54A-994F-4CA5-934C-DBC3A3524928}"/>
              </a:ext>
            </a:extLst>
          </p:cNvPr>
          <p:cNvPicPr>
            <a:picLocks noChangeAspect="1"/>
          </p:cNvPicPr>
          <p:nvPr/>
        </p:nvPicPr>
        <p:blipFill>
          <a:blip r:embed="rId5" cstate="print"/>
          <a:stretch>
            <a:fillRect/>
          </a:stretch>
        </p:blipFill>
        <p:spPr>
          <a:xfrm>
            <a:off x="6691500" y="4127084"/>
            <a:ext cx="3641221" cy="2730916"/>
          </a:xfrm>
          <a:prstGeom prst="rect">
            <a:avLst/>
          </a:prstGeom>
        </p:spPr>
      </p:pic>
      <p:sp>
        <p:nvSpPr>
          <p:cNvPr id="10" name="TextBox 9"/>
          <p:cNvSpPr txBox="1"/>
          <p:nvPr/>
        </p:nvSpPr>
        <p:spPr>
          <a:xfrm>
            <a:off x="217186" y="6708"/>
            <a:ext cx="11910646" cy="1200329"/>
          </a:xfrm>
          <a:prstGeom prst="rect">
            <a:avLst/>
          </a:prstGeom>
          <a:noFill/>
        </p:spPr>
        <p:txBody>
          <a:bodyPr wrap="square" rtlCol="0">
            <a:spAutoFit/>
          </a:bodyPr>
          <a:lstStyle/>
          <a:p>
            <a:pPr algn="ctr"/>
            <a:r>
              <a:rPr lang="en-US" sz="2400" b="1" dirty="0">
                <a:solidFill>
                  <a:srgbClr val="FF0000"/>
                </a:solidFill>
              </a:rPr>
              <a:t>Two-days training on Organic Farming </a:t>
            </a:r>
          </a:p>
          <a:p>
            <a:pPr algn="ctr"/>
            <a:r>
              <a:rPr lang="en-US" sz="2400" b="1" dirty="0">
                <a:solidFill>
                  <a:srgbClr val="FF0000"/>
                </a:solidFill>
              </a:rPr>
              <a:t>by R. </a:t>
            </a:r>
            <a:r>
              <a:rPr lang="en-US" sz="2400" b="1" dirty="0" err="1">
                <a:solidFill>
                  <a:srgbClr val="FF0000"/>
                </a:solidFill>
              </a:rPr>
              <a:t>Veenugopal</a:t>
            </a:r>
            <a:r>
              <a:rPr lang="en-US" sz="2400" b="1" dirty="0">
                <a:solidFill>
                  <a:srgbClr val="FF0000"/>
                </a:solidFill>
              </a:rPr>
              <a:t>, Union Leader of </a:t>
            </a:r>
            <a:r>
              <a:rPr lang="en-US" sz="2400" b="1" dirty="0" err="1">
                <a:solidFill>
                  <a:srgbClr val="FF0000"/>
                </a:solidFill>
              </a:rPr>
              <a:t>Nammalvar</a:t>
            </a:r>
            <a:r>
              <a:rPr lang="en-US" sz="2400" b="1" dirty="0">
                <a:solidFill>
                  <a:srgbClr val="FF0000"/>
                </a:solidFill>
              </a:rPr>
              <a:t> </a:t>
            </a:r>
            <a:r>
              <a:rPr lang="en-US" sz="2400" b="1" dirty="0" err="1">
                <a:solidFill>
                  <a:srgbClr val="FF0000"/>
                </a:solidFill>
              </a:rPr>
              <a:t>Iyayrkai</a:t>
            </a:r>
            <a:r>
              <a:rPr lang="en-US" sz="2400" b="1" dirty="0">
                <a:solidFill>
                  <a:srgbClr val="FF0000"/>
                </a:solidFill>
              </a:rPr>
              <a:t> </a:t>
            </a:r>
            <a:r>
              <a:rPr lang="en-US" sz="2400" b="1" dirty="0" err="1">
                <a:solidFill>
                  <a:srgbClr val="FF0000"/>
                </a:solidFill>
              </a:rPr>
              <a:t>Velanmai</a:t>
            </a:r>
            <a:r>
              <a:rPr lang="en-US" sz="2400" b="1" dirty="0">
                <a:solidFill>
                  <a:srgbClr val="FF0000"/>
                </a:solidFill>
              </a:rPr>
              <a:t> </a:t>
            </a:r>
            <a:r>
              <a:rPr lang="en-US" sz="2400" b="1" dirty="0" err="1">
                <a:solidFill>
                  <a:srgbClr val="FF0000"/>
                </a:solidFill>
              </a:rPr>
              <a:t>Sangam</a:t>
            </a:r>
            <a:r>
              <a:rPr lang="en-US" sz="2400" b="1" dirty="0">
                <a:solidFill>
                  <a:srgbClr val="FF0000"/>
                </a:solidFill>
              </a:rPr>
              <a:t>, in </a:t>
            </a:r>
            <a:r>
              <a:rPr lang="en-US" sz="2400" b="1" dirty="0" err="1">
                <a:solidFill>
                  <a:srgbClr val="FF0000"/>
                </a:solidFill>
              </a:rPr>
              <a:t>Purana</a:t>
            </a:r>
            <a:r>
              <a:rPr lang="en-US" sz="2400" b="1" dirty="0">
                <a:solidFill>
                  <a:srgbClr val="FF0000"/>
                </a:solidFill>
              </a:rPr>
              <a:t> </a:t>
            </a:r>
            <a:r>
              <a:rPr lang="en-US" sz="2400" b="1" dirty="0" err="1">
                <a:solidFill>
                  <a:srgbClr val="FF0000"/>
                </a:solidFill>
              </a:rPr>
              <a:t>Singa</a:t>
            </a:r>
            <a:r>
              <a:rPr lang="en-US" sz="2400" b="1" dirty="0">
                <a:solidFill>
                  <a:srgbClr val="FF0000"/>
                </a:solidFill>
              </a:rPr>
              <a:t> </a:t>
            </a:r>
            <a:r>
              <a:rPr lang="en-US" sz="2400" b="1" dirty="0" err="1">
                <a:solidFill>
                  <a:srgbClr val="FF0000"/>
                </a:solidFill>
              </a:rPr>
              <a:t>Palayam</a:t>
            </a:r>
            <a:r>
              <a:rPr lang="en-US" sz="2400" b="1" dirty="0">
                <a:solidFill>
                  <a:srgbClr val="FF0000"/>
                </a:solidFill>
              </a:rPr>
              <a:t>, Pondicherry on December 29-30, 2024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8811" y="28130"/>
            <a:ext cx="12126350" cy="830997"/>
          </a:xfrm>
          <a:prstGeom prst="rect">
            <a:avLst/>
          </a:prstGeom>
        </p:spPr>
        <p:txBody>
          <a:bodyPr wrap="square">
            <a:spAutoFit/>
          </a:bodyPr>
          <a:lstStyle/>
          <a:p>
            <a:pPr algn="ctr"/>
            <a:r>
              <a:rPr lang="en-US" sz="2400" b="1" dirty="0">
                <a:solidFill>
                  <a:srgbClr val="FF0000"/>
                </a:solidFill>
              </a:rPr>
              <a:t>Workshop  on </a:t>
            </a:r>
            <a:r>
              <a:rPr lang="en-IN" sz="2400" b="1" dirty="0">
                <a:solidFill>
                  <a:srgbClr val="FF0000"/>
                </a:solidFill>
              </a:rPr>
              <a:t>“Fruits and Vegetable carving  to the </a:t>
            </a:r>
            <a:r>
              <a:rPr lang="en-US" sz="2400" b="1" dirty="0">
                <a:solidFill>
                  <a:srgbClr val="FF0000"/>
                </a:solidFill>
              </a:rPr>
              <a:t>IV B.Sc. (</a:t>
            </a:r>
            <a:r>
              <a:rPr lang="en-US" sz="2400" b="1" dirty="0" err="1">
                <a:solidFill>
                  <a:srgbClr val="FF0000"/>
                </a:solidFill>
              </a:rPr>
              <a:t>Hons</a:t>
            </a:r>
            <a:r>
              <a:rPr lang="en-US" sz="2400" b="1" dirty="0">
                <a:solidFill>
                  <a:srgbClr val="FF0000"/>
                </a:solidFill>
              </a:rPr>
              <a:t>.) </a:t>
            </a:r>
            <a:r>
              <a:rPr lang="en-US" sz="2400" b="1" dirty="0" err="1">
                <a:solidFill>
                  <a:srgbClr val="FF0000"/>
                </a:solidFill>
              </a:rPr>
              <a:t>Horti</a:t>
            </a:r>
            <a:r>
              <a:rPr lang="en-US" sz="2400" b="1" dirty="0">
                <a:solidFill>
                  <a:srgbClr val="FF0000"/>
                </a:solidFill>
              </a:rPr>
              <a:t>. Students</a:t>
            </a:r>
            <a:r>
              <a:rPr lang="en-IN" sz="2400" b="1" dirty="0">
                <a:solidFill>
                  <a:srgbClr val="FF0000"/>
                </a:solidFill>
              </a:rPr>
              <a:t> on 29.03.2025</a:t>
            </a:r>
            <a:endParaRPr lang="en-US" sz="2400" b="1" dirty="0">
              <a:solidFill>
                <a:srgbClr val="FF0000"/>
              </a:solidFill>
            </a:endParaRPr>
          </a:p>
        </p:txBody>
      </p:sp>
      <p:pic>
        <p:nvPicPr>
          <p:cNvPr id="12" name="Picture 11" descr="carving 3.jpg"/>
          <p:cNvPicPr>
            <a:picLocks noChangeAspect="1"/>
          </p:cNvPicPr>
          <p:nvPr/>
        </p:nvPicPr>
        <p:blipFill>
          <a:blip r:embed="rId2" cstate="print"/>
          <a:stretch>
            <a:fillRect/>
          </a:stretch>
        </p:blipFill>
        <p:spPr>
          <a:xfrm>
            <a:off x="298995" y="809083"/>
            <a:ext cx="5435599" cy="3057524"/>
          </a:xfrm>
          <a:prstGeom prst="rect">
            <a:avLst/>
          </a:prstGeom>
        </p:spPr>
      </p:pic>
      <p:pic>
        <p:nvPicPr>
          <p:cNvPr id="13" name="Picture 12" descr="carving1.jpg"/>
          <p:cNvPicPr>
            <a:picLocks noChangeAspect="1"/>
          </p:cNvPicPr>
          <p:nvPr/>
        </p:nvPicPr>
        <p:blipFill>
          <a:blip r:embed="rId3" cstate="print"/>
          <a:stretch>
            <a:fillRect/>
          </a:stretch>
        </p:blipFill>
        <p:spPr>
          <a:xfrm>
            <a:off x="5799910" y="825021"/>
            <a:ext cx="5461648" cy="3072178"/>
          </a:xfrm>
          <a:prstGeom prst="rect">
            <a:avLst/>
          </a:prstGeom>
        </p:spPr>
      </p:pic>
      <p:pic>
        <p:nvPicPr>
          <p:cNvPr id="15" name="Picture 14" descr="carving 2.jpg"/>
          <p:cNvPicPr>
            <a:picLocks noChangeAspect="1"/>
          </p:cNvPicPr>
          <p:nvPr/>
        </p:nvPicPr>
        <p:blipFill>
          <a:blip r:embed="rId4" cstate="print"/>
          <a:stretch>
            <a:fillRect/>
          </a:stretch>
        </p:blipFill>
        <p:spPr>
          <a:xfrm>
            <a:off x="5895707" y="4026627"/>
            <a:ext cx="5172887" cy="2909749"/>
          </a:xfrm>
          <a:prstGeom prst="rect">
            <a:avLst/>
          </a:prstGeom>
        </p:spPr>
      </p:pic>
      <p:pic>
        <p:nvPicPr>
          <p:cNvPr id="16" name="Picture 15" descr="carving.jpg"/>
          <p:cNvPicPr>
            <a:picLocks noChangeAspect="1"/>
          </p:cNvPicPr>
          <p:nvPr/>
        </p:nvPicPr>
        <p:blipFill>
          <a:blip r:embed="rId5" cstate="print"/>
          <a:stretch>
            <a:fillRect/>
          </a:stretch>
        </p:blipFill>
        <p:spPr>
          <a:xfrm>
            <a:off x="574077" y="4029571"/>
            <a:ext cx="5028320" cy="2828429"/>
          </a:xfrm>
          <a:prstGeom prst="rect">
            <a:avLst/>
          </a:prstGeom>
        </p:spPr>
      </p:pic>
    </p:spTree>
    <p:extLst>
      <p:ext uri="{BB962C8B-B14F-4D97-AF65-F5344CB8AC3E}">
        <p14:creationId xmlns:p14="http://schemas.microsoft.com/office/powerpoint/2010/main" val="852053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vegetable carving demo news.jpg"/>
          <p:cNvPicPr>
            <a:picLocks noGrp="1" noChangeAspect="1"/>
          </p:cNvPicPr>
          <p:nvPr>
            <p:ph sz="half" idx="1"/>
          </p:nvPr>
        </p:nvPicPr>
        <p:blipFill>
          <a:blip r:embed="rId2"/>
          <a:stretch>
            <a:fillRect/>
          </a:stretch>
        </p:blipFill>
        <p:spPr>
          <a:xfrm>
            <a:off x="359164" y="1406769"/>
            <a:ext cx="6040472" cy="4543086"/>
          </a:xfrm>
          <a:prstGeom prst="rect">
            <a:avLst/>
          </a:prstGeom>
        </p:spPr>
      </p:pic>
      <p:pic>
        <p:nvPicPr>
          <p:cNvPr id="8" name="Content Placeholder 7" descr="vegetable carving demo2 news.jpg"/>
          <p:cNvPicPr>
            <a:picLocks noGrp="1" noChangeAspect="1"/>
          </p:cNvPicPr>
          <p:nvPr>
            <p:ph sz="half" idx="2"/>
          </p:nvPr>
        </p:nvPicPr>
        <p:blipFill>
          <a:blip r:embed="rId3"/>
          <a:stretch>
            <a:fillRect/>
          </a:stretch>
        </p:blipFill>
        <p:spPr>
          <a:xfrm>
            <a:off x="7104190" y="1092084"/>
            <a:ext cx="3530991" cy="5660901"/>
          </a:xfrm>
          <a:prstGeom prst="rect">
            <a:avLst/>
          </a:prstGeom>
        </p:spPr>
      </p:pic>
      <p:sp>
        <p:nvSpPr>
          <p:cNvPr id="9" name="TextBox 8"/>
          <p:cNvSpPr txBox="1"/>
          <p:nvPr/>
        </p:nvSpPr>
        <p:spPr>
          <a:xfrm>
            <a:off x="1519311" y="956586"/>
            <a:ext cx="3949736" cy="369332"/>
          </a:xfrm>
          <a:prstGeom prst="rect">
            <a:avLst/>
          </a:prstGeom>
          <a:noFill/>
        </p:spPr>
        <p:txBody>
          <a:bodyPr wrap="none" rtlCol="0">
            <a:spAutoFit/>
          </a:bodyPr>
          <a:lstStyle/>
          <a:p>
            <a:r>
              <a:rPr lang="en-US" b="1" dirty="0">
                <a:solidFill>
                  <a:srgbClr val="FF0000"/>
                </a:solidFill>
              </a:rPr>
              <a:t>DINATHANTHI , KARAIKAL - 31.03.2025 </a:t>
            </a:r>
          </a:p>
        </p:txBody>
      </p:sp>
      <p:sp>
        <p:nvSpPr>
          <p:cNvPr id="10" name="TextBox 9"/>
          <p:cNvSpPr txBox="1"/>
          <p:nvPr/>
        </p:nvSpPr>
        <p:spPr>
          <a:xfrm>
            <a:off x="7003483" y="757286"/>
            <a:ext cx="3993401" cy="369332"/>
          </a:xfrm>
          <a:prstGeom prst="rect">
            <a:avLst/>
          </a:prstGeom>
          <a:noFill/>
        </p:spPr>
        <p:txBody>
          <a:bodyPr wrap="none" rtlCol="0">
            <a:spAutoFit/>
          </a:bodyPr>
          <a:lstStyle/>
          <a:p>
            <a:r>
              <a:rPr lang="en-US" b="1" dirty="0">
                <a:solidFill>
                  <a:srgbClr val="FF0000"/>
                </a:solidFill>
              </a:rPr>
              <a:t>DHINAKARAN – KARAIKAL - 31.03.2025 </a:t>
            </a:r>
          </a:p>
        </p:txBody>
      </p:sp>
      <p:sp>
        <p:nvSpPr>
          <p:cNvPr id="12" name="TextBox 11"/>
          <p:cNvSpPr txBox="1"/>
          <p:nvPr/>
        </p:nvSpPr>
        <p:spPr>
          <a:xfrm>
            <a:off x="56217" y="182876"/>
            <a:ext cx="11280717" cy="369332"/>
          </a:xfrm>
          <a:prstGeom prst="rect">
            <a:avLst/>
          </a:prstGeom>
          <a:noFill/>
        </p:spPr>
        <p:txBody>
          <a:bodyPr wrap="none" rtlCol="0">
            <a:spAutoFit/>
          </a:bodyPr>
          <a:lstStyle/>
          <a:p>
            <a:r>
              <a:rPr lang="en-US" b="1" dirty="0">
                <a:solidFill>
                  <a:srgbClr val="00B050"/>
                </a:solidFill>
              </a:rPr>
              <a:t>WORKSHOP ON </a:t>
            </a:r>
            <a:r>
              <a:rPr lang="en-IN" b="1" dirty="0">
                <a:solidFill>
                  <a:srgbClr val="00B050"/>
                </a:solidFill>
              </a:rPr>
              <a:t>“FRUITS AND VEGETABLE CARVING  PUBLISHED IN DINATHANTHI AND DHINAKARAN ON 31.03.2025</a:t>
            </a:r>
            <a:endParaRPr lang="en-US" b="1" dirty="0">
              <a:solidFill>
                <a:srgbClr val="00B050"/>
              </a:solidFill>
            </a:endParaRPr>
          </a:p>
        </p:txBody>
      </p:sp>
    </p:spTree>
    <p:extLst>
      <p:ext uri="{BB962C8B-B14F-4D97-AF65-F5344CB8AC3E}">
        <p14:creationId xmlns:p14="http://schemas.microsoft.com/office/powerpoint/2010/main" val="2615047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ECA597-4406-8CCF-EA48-59FB31C773A1}"/>
              </a:ext>
            </a:extLst>
          </p:cNvPr>
          <p:cNvSpPr txBox="1"/>
          <p:nvPr/>
        </p:nvSpPr>
        <p:spPr>
          <a:xfrm>
            <a:off x="169817" y="2651594"/>
            <a:ext cx="12022183" cy="1077218"/>
          </a:xfrm>
          <a:prstGeom prst="rect">
            <a:avLst/>
          </a:prstGeom>
          <a:noFill/>
        </p:spPr>
        <p:txBody>
          <a:bodyPr wrap="square">
            <a:spAutoFit/>
          </a:bodyPr>
          <a:lstStyle/>
          <a:p>
            <a:pPr algn="ctr"/>
            <a:r>
              <a:rPr lang="en-US" sz="3200" b="1" dirty="0">
                <a:solidFill>
                  <a:srgbClr val="00B050"/>
                </a:solidFill>
                <a:latin typeface="Times New Roman" panose="02020603050405020304" pitchFamily="18" charset="0"/>
                <a:cs typeface="Times New Roman" panose="02020603050405020304" pitchFamily="18" charset="0"/>
              </a:rPr>
              <a:t>E</a:t>
            </a:r>
            <a:r>
              <a:rPr lang="en-US" sz="3200" b="1" i="0" u="none" strike="noStrike" baseline="0" dirty="0">
                <a:solidFill>
                  <a:srgbClr val="00B050"/>
                </a:solidFill>
                <a:latin typeface="Times New Roman" panose="02020603050405020304" pitchFamily="18" charset="0"/>
                <a:cs typeface="Times New Roman" panose="02020603050405020304" pitchFamily="18" charset="0"/>
              </a:rPr>
              <a:t>.</a:t>
            </a:r>
            <a:r>
              <a:rPr lang="en-US" sz="3200" b="1" i="0" u="none" strike="noStrike" baseline="0" dirty="0">
                <a:solidFill>
                  <a:srgbClr val="FF0000"/>
                </a:solidFill>
                <a:latin typeface="Times New Roman" panose="02020603050405020304" pitchFamily="18" charset="0"/>
                <a:cs typeface="Times New Roman" panose="02020603050405020304" pitchFamily="18" charset="0"/>
              </a:rPr>
              <a:t> FACULTY IMPROVMENT PROGRAMS</a:t>
            </a:r>
            <a:r>
              <a:rPr lang="en-US" sz="3200" b="1" i="0" u="none" strike="noStrike" dirty="0">
                <a:solidFill>
                  <a:srgbClr val="FF0000"/>
                </a:solidFill>
                <a:latin typeface="Times New Roman" panose="02020603050405020304" pitchFamily="18" charset="0"/>
                <a:cs typeface="Times New Roman" panose="02020603050405020304" pitchFamily="18" charset="0"/>
              </a:rPr>
              <a:t> INITIATED FOR THE FACULTY</a:t>
            </a:r>
            <a:endParaRPr lang="en-I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576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t="31347"/>
          <a:stretch>
            <a:fillRect/>
          </a:stretch>
        </p:blipFill>
        <p:spPr bwMode="auto">
          <a:xfrm>
            <a:off x="104500" y="959509"/>
            <a:ext cx="5853168" cy="2677886"/>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t="33333"/>
          <a:stretch>
            <a:fillRect/>
          </a:stretch>
        </p:blipFill>
        <p:spPr bwMode="auto">
          <a:xfrm>
            <a:off x="6017388" y="989820"/>
            <a:ext cx="5974315" cy="2654215"/>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t="22804"/>
          <a:stretch>
            <a:fillRect/>
          </a:stretch>
        </p:blipFill>
        <p:spPr bwMode="auto">
          <a:xfrm>
            <a:off x="0" y="3673129"/>
            <a:ext cx="4215138" cy="2168435"/>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t="12064"/>
          <a:stretch>
            <a:fillRect/>
          </a:stretch>
        </p:blipFill>
        <p:spPr bwMode="auto">
          <a:xfrm>
            <a:off x="4426726" y="3685708"/>
            <a:ext cx="3693609" cy="2164488"/>
          </a:xfrm>
          <a:prstGeom prst="rect">
            <a:avLst/>
          </a:prstGeom>
          <a:noFill/>
          <a:ln w="9525">
            <a:noFill/>
            <a:miter lim="800000"/>
            <a:headEnd/>
            <a:tailEnd/>
          </a:ln>
          <a:effectLst/>
        </p:spPr>
      </p:pic>
      <p:sp>
        <p:nvSpPr>
          <p:cNvPr id="8" name="Title 1"/>
          <p:cNvSpPr>
            <a:spLocks noGrp="1"/>
          </p:cNvSpPr>
          <p:nvPr>
            <p:ph type="title"/>
          </p:nvPr>
        </p:nvSpPr>
        <p:spPr>
          <a:xfrm>
            <a:off x="0" y="37342"/>
            <a:ext cx="12192000" cy="831460"/>
          </a:xfrm>
          <a:effectLst/>
        </p:spPr>
        <p:txBody>
          <a:bodyPr>
            <a:normAutofit/>
          </a:bodyPr>
          <a:lstStyle/>
          <a:p>
            <a:r>
              <a:rPr lang="en-US" sz="2400" b="1" dirty="0">
                <a:solidFill>
                  <a:srgbClr val="FF0000"/>
                </a:solidFill>
                <a:latin typeface="Times New Roman" panose="02020603050405020304" pitchFamily="18" charset="0"/>
                <a:cs typeface="Times New Roman" panose="02020603050405020304" pitchFamily="18" charset="0"/>
              </a:rPr>
              <a:t>1. Attended PFMS Training at GTN Arts College, </a:t>
            </a:r>
            <a:r>
              <a:rPr lang="en-US" sz="2400" b="1" dirty="0" err="1">
                <a:solidFill>
                  <a:srgbClr val="FF0000"/>
                </a:solidFill>
                <a:latin typeface="Times New Roman" panose="02020603050405020304" pitchFamily="18" charset="0"/>
                <a:cs typeface="Times New Roman" panose="02020603050405020304" pitchFamily="18" charset="0"/>
              </a:rPr>
              <a:t>Dindigul</a:t>
            </a:r>
            <a:r>
              <a:rPr lang="en-US" sz="2400" b="1" dirty="0">
                <a:solidFill>
                  <a:srgbClr val="FF0000"/>
                </a:solidFill>
                <a:latin typeface="Times New Roman" panose="02020603050405020304" pitchFamily="18" charset="0"/>
                <a:cs typeface="Times New Roman" panose="02020603050405020304" pitchFamily="18" charset="0"/>
              </a:rPr>
              <a:t> </a:t>
            </a:r>
            <a:br>
              <a:rPr lang="en-US" sz="2400" b="1" dirty="0">
                <a:solidFill>
                  <a:srgbClr val="FF000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on 15</a:t>
            </a:r>
            <a:r>
              <a:rPr lang="en-US" sz="2400" b="1" baseline="30000" dirty="0">
                <a:solidFill>
                  <a:srgbClr val="FF0000"/>
                </a:solidFill>
                <a:latin typeface="Times New Roman" panose="02020603050405020304" pitchFamily="18" charset="0"/>
                <a:cs typeface="Times New Roman" panose="02020603050405020304" pitchFamily="18" charset="0"/>
              </a:rPr>
              <a:t>th</a:t>
            </a:r>
            <a:r>
              <a:rPr lang="en-US" sz="2400" b="1" dirty="0">
                <a:solidFill>
                  <a:srgbClr val="FF0000"/>
                </a:solidFill>
                <a:latin typeface="Times New Roman" panose="02020603050405020304" pitchFamily="18" charset="0"/>
                <a:cs typeface="Times New Roman" panose="02020603050405020304" pitchFamily="18" charset="0"/>
              </a:rPr>
              <a:t> &amp; 16</a:t>
            </a:r>
            <a:r>
              <a:rPr lang="en-US" sz="2400" b="1" baseline="30000" dirty="0">
                <a:solidFill>
                  <a:srgbClr val="FF0000"/>
                </a:solidFill>
                <a:latin typeface="Times New Roman" panose="02020603050405020304" pitchFamily="18" charset="0"/>
                <a:cs typeface="Times New Roman" panose="02020603050405020304" pitchFamily="18" charset="0"/>
              </a:rPr>
              <a:t>th</a:t>
            </a:r>
            <a:r>
              <a:rPr lang="en-US" sz="2400" b="1" dirty="0">
                <a:solidFill>
                  <a:srgbClr val="FF0000"/>
                </a:solidFill>
                <a:latin typeface="Times New Roman" panose="02020603050405020304" pitchFamily="18" charset="0"/>
                <a:cs typeface="Times New Roman" panose="02020603050405020304" pitchFamily="18" charset="0"/>
              </a:rPr>
              <a:t> July 2025</a:t>
            </a:r>
          </a:p>
        </p:txBody>
      </p:sp>
      <p:pic>
        <p:nvPicPr>
          <p:cNvPr id="1030" name="Picture 6"/>
          <p:cNvPicPr>
            <a:picLocks noChangeAspect="1" noChangeArrowheads="1"/>
          </p:cNvPicPr>
          <p:nvPr/>
        </p:nvPicPr>
        <p:blipFill>
          <a:blip r:embed="rId6" cstate="print"/>
          <a:srcRect t="18346" r="1357" b="3876"/>
          <a:stretch>
            <a:fillRect/>
          </a:stretch>
        </p:blipFill>
        <p:spPr bwMode="auto">
          <a:xfrm>
            <a:off x="8336249" y="3709584"/>
            <a:ext cx="3693609" cy="2184236"/>
          </a:xfrm>
          <a:prstGeom prst="rect">
            <a:avLst/>
          </a:prstGeom>
          <a:noFill/>
          <a:ln w="9525">
            <a:noFill/>
            <a:miter lim="800000"/>
            <a:headEnd/>
            <a:tailEnd/>
          </a:ln>
          <a:effectLst/>
        </p:spPr>
      </p:pic>
      <p:sp>
        <p:nvSpPr>
          <p:cNvPr id="2" name="Title 1"/>
          <p:cNvSpPr txBox="1">
            <a:spLocks/>
          </p:cNvSpPr>
          <p:nvPr/>
        </p:nvSpPr>
        <p:spPr>
          <a:xfrm>
            <a:off x="262467" y="5487988"/>
            <a:ext cx="11319933" cy="20005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br>
              <a:rPr lang="en-US" sz="2800" b="1" dirty="0">
                <a:solidFill>
                  <a:srgbClr val="FF0000"/>
                </a:solidFill>
              </a:rPr>
            </a:br>
            <a:r>
              <a:rPr lang="en-US" sz="2000" b="1" dirty="0">
                <a:solidFill>
                  <a:srgbClr val="FF0000"/>
                </a:solidFill>
                <a:latin typeface="Times New Roman" pitchFamily="18" charset="0"/>
                <a:cs typeface="Times New Roman" pitchFamily="18" charset="0"/>
              </a:rPr>
              <a:t>2. Attended an International  Conference on Precision Horticulture at HC&amp;RI, </a:t>
            </a:r>
            <a:r>
              <a:rPr lang="en-US" sz="2000" b="1" dirty="0" err="1">
                <a:solidFill>
                  <a:srgbClr val="FF0000"/>
                </a:solidFill>
                <a:latin typeface="Times New Roman" pitchFamily="18" charset="0"/>
                <a:cs typeface="Times New Roman" pitchFamily="18" charset="0"/>
              </a:rPr>
              <a:t>Periyakulam</a:t>
            </a:r>
            <a:r>
              <a:rPr lang="en-US" sz="2000" b="1" dirty="0">
                <a:solidFill>
                  <a:srgbClr val="FF0000"/>
                </a:solidFill>
                <a:latin typeface="Times New Roman" pitchFamily="18" charset="0"/>
                <a:cs typeface="Times New Roman" pitchFamily="18" charset="0"/>
              </a:rPr>
              <a:t> from </a:t>
            </a:r>
            <a:br>
              <a:rPr lang="en-US" sz="2000" b="1" dirty="0">
                <a:solidFill>
                  <a:srgbClr val="FF0000"/>
                </a:solidFill>
                <a:latin typeface="Times New Roman" pitchFamily="18" charset="0"/>
                <a:cs typeface="Times New Roman" pitchFamily="18" charset="0"/>
              </a:rPr>
            </a:br>
            <a:r>
              <a:rPr lang="en-US" sz="2000" b="1" dirty="0">
                <a:solidFill>
                  <a:srgbClr val="FF0000"/>
                </a:solidFill>
                <a:latin typeface="Times New Roman" pitchFamily="18" charset="0"/>
                <a:cs typeface="Times New Roman" pitchFamily="18" charset="0"/>
              </a:rPr>
              <a:t>      22.8.24 to 24.08.24 by </a:t>
            </a:r>
            <a:r>
              <a:rPr lang="en-US" sz="2000" b="1" dirty="0" err="1">
                <a:solidFill>
                  <a:srgbClr val="00B050"/>
                </a:solidFill>
                <a:latin typeface="Times New Roman" pitchFamily="18" charset="0"/>
                <a:cs typeface="Times New Roman" pitchFamily="18" charset="0"/>
              </a:rPr>
              <a:t>Dr.V.Sundaram</a:t>
            </a:r>
            <a:r>
              <a:rPr lang="en-US" sz="2000" b="1" dirty="0">
                <a:solidFill>
                  <a:srgbClr val="00B050"/>
                </a:solidFill>
                <a:latin typeface="Times New Roman" pitchFamily="18" charset="0"/>
                <a:cs typeface="Times New Roman" pitchFamily="18" charset="0"/>
              </a:rPr>
              <a:t>, Prof. (Hort.) cum Co-</a:t>
            </a:r>
            <a:r>
              <a:rPr lang="en-US" sz="2000" b="1" dirty="0" err="1">
                <a:solidFill>
                  <a:srgbClr val="00B050"/>
                </a:solidFill>
                <a:latin typeface="Times New Roman" pitchFamily="18" charset="0"/>
                <a:cs typeface="Times New Roman" pitchFamily="18" charset="0"/>
              </a:rPr>
              <a:t>ordinator</a:t>
            </a:r>
            <a:r>
              <a:rPr lang="en-US" sz="2000" b="1" dirty="0">
                <a:solidFill>
                  <a:srgbClr val="00B050"/>
                </a:solidFill>
                <a:latin typeface="Times New Roman" pitchFamily="18" charset="0"/>
                <a:cs typeface="Times New Roman" pitchFamily="18" charset="0"/>
              </a:rPr>
              <a:t> DBT-SCS</a:t>
            </a:r>
            <a:br>
              <a:rPr lang="en-US" sz="2000" b="1" dirty="0">
                <a:solidFill>
                  <a:srgbClr val="FF0000"/>
                </a:solidFill>
                <a:latin typeface="Times New Roman" pitchFamily="18" charset="0"/>
                <a:cs typeface="Times New Roman" pitchFamily="18" charset="0"/>
              </a:rPr>
            </a:br>
            <a:br>
              <a:rPr lang="en-US" sz="2800" b="1" dirty="0">
                <a:solidFill>
                  <a:srgbClr val="FF0000"/>
                </a:solidFill>
              </a:rPr>
            </a:br>
            <a:endParaRPr lang="en-IN" sz="2800" b="1" dirty="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ECA597-4406-8CCF-EA48-59FB31C773A1}"/>
              </a:ext>
            </a:extLst>
          </p:cNvPr>
          <p:cNvSpPr txBox="1"/>
          <p:nvPr/>
        </p:nvSpPr>
        <p:spPr>
          <a:xfrm>
            <a:off x="1188707" y="2938980"/>
            <a:ext cx="9945189" cy="584775"/>
          </a:xfrm>
          <a:prstGeom prst="rect">
            <a:avLst/>
          </a:prstGeom>
          <a:noFill/>
        </p:spPr>
        <p:txBody>
          <a:bodyPr wrap="square">
            <a:spAutoFit/>
          </a:bodyPr>
          <a:lstStyle/>
          <a:p>
            <a:pPr algn="ctr"/>
            <a:r>
              <a:rPr lang="en-US" sz="3200" b="1" i="0" u="none" strike="noStrike" baseline="0" dirty="0">
                <a:solidFill>
                  <a:srgbClr val="00B050"/>
                </a:solidFill>
                <a:latin typeface="Times New Roman" panose="02020603050405020304" pitchFamily="18" charset="0"/>
                <a:cs typeface="Times New Roman" panose="02020603050405020304" pitchFamily="18" charset="0"/>
              </a:rPr>
              <a:t>F.</a:t>
            </a:r>
            <a:r>
              <a:rPr lang="en-US" sz="3200" b="1" i="0" u="none" strike="noStrike" baseline="0" dirty="0">
                <a:solidFill>
                  <a:srgbClr val="FF0000"/>
                </a:solidFill>
                <a:latin typeface="Times New Roman" panose="02020603050405020304" pitchFamily="18" charset="0"/>
                <a:cs typeface="Times New Roman" panose="02020603050405020304" pitchFamily="18" charset="0"/>
              </a:rPr>
              <a:t> VISIT TO INDUSTRY AND IMPORTANT LABS</a:t>
            </a:r>
            <a:endParaRPr lang="en-I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576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017" y="597325"/>
            <a:ext cx="11364686" cy="831460"/>
          </a:xfrm>
          <a:effectLst/>
        </p:spPr>
        <p:txBody>
          <a:bodyPr>
            <a:normAutofit/>
          </a:bodyPr>
          <a:lstStyle/>
          <a:p>
            <a:r>
              <a:rPr lang="en-US" sz="2400" b="1" dirty="0">
                <a:solidFill>
                  <a:srgbClr val="FF0000"/>
                </a:solidFill>
                <a:latin typeface="Times New Roman" panose="02020603050405020304" pitchFamily="18" charset="0"/>
                <a:cs typeface="Times New Roman" panose="02020603050405020304" pitchFamily="18" charset="0"/>
              </a:rPr>
              <a:t>Annapoorna organic manure production unit, </a:t>
            </a:r>
            <a:r>
              <a:rPr lang="en-US" sz="2400" b="1" dirty="0" err="1">
                <a:solidFill>
                  <a:srgbClr val="FF0000"/>
                </a:solidFill>
                <a:latin typeface="Times New Roman" panose="02020603050405020304" pitchFamily="18" charset="0"/>
                <a:cs typeface="Times New Roman" panose="02020603050405020304" pitchFamily="18" charset="0"/>
              </a:rPr>
              <a:t>Karikalpalayam</a:t>
            </a:r>
            <a:r>
              <a:rPr lang="en-US" sz="2400" b="1" dirty="0">
                <a:solidFill>
                  <a:srgbClr val="FF0000"/>
                </a:solidFill>
                <a:latin typeface="Times New Roman" panose="02020603050405020304" pitchFamily="18" charset="0"/>
                <a:cs typeface="Times New Roman" panose="02020603050405020304" pitchFamily="18" charset="0"/>
              </a:rPr>
              <a:t> Farm, Bengaluru on 28.05.22</a:t>
            </a:r>
          </a:p>
        </p:txBody>
      </p:sp>
      <p:pic>
        <p:nvPicPr>
          <p:cNvPr id="2050" name="Picture 2"/>
          <p:cNvPicPr>
            <a:picLocks noChangeAspect="1" noChangeArrowheads="1"/>
          </p:cNvPicPr>
          <p:nvPr/>
        </p:nvPicPr>
        <p:blipFill>
          <a:blip r:embed="rId2"/>
          <a:srcRect/>
          <a:stretch>
            <a:fillRect/>
          </a:stretch>
        </p:blipFill>
        <p:spPr bwMode="auto">
          <a:xfrm>
            <a:off x="7040880" y="2638697"/>
            <a:ext cx="5218011" cy="3056903"/>
          </a:xfrm>
          <a:prstGeom prst="rect">
            <a:avLst/>
          </a:prstGeom>
          <a:noFill/>
          <a:ln w="9525">
            <a:noFill/>
            <a:miter lim="800000"/>
            <a:headEnd/>
            <a:tailEnd/>
          </a:ln>
        </p:spPr>
      </p:pic>
      <p:pic>
        <p:nvPicPr>
          <p:cNvPr id="2051" name="Picture 3"/>
          <p:cNvPicPr>
            <a:picLocks noChangeAspect="1" noChangeArrowheads="1"/>
          </p:cNvPicPr>
          <p:nvPr/>
        </p:nvPicPr>
        <p:blipFill>
          <a:blip r:embed="rId3"/>
          <a:srcRect l="5610" t="16931"/>
          <a:stretch>
            <a:fillRect/>
          </a:stretch>
        </p:blipFill>
        <p:spPr bwMode="auto">
          <a:xfrm>
            <a:off x="78733" y="2638697"/>
            <a:ext cx="6875096" cy="3056709"/>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55BAE-BFBD-716D-D8EA-0464898F6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045571-A971-8B70-01CE-701F933B0D90}"/>
              </a:ext>
            </a:extLst>
          </p:cNvPr>
          <p:cNvSpPr>
            <a:spLocks noGrp="1"/>
          </p:cNvSpPr>
          <p:nvPr>
            <p:ph type="title"/>
          </p:nvPr>
        </p:nvSpPr>
        <p:spPr>
          <a:xfrm>
            <a:off x="913775" y="18615"/>
            <a:ext cx="10364451" cy="765154"/>
          </a:xfrm>
        </p:spPr>
        <p:txBody>
          <a:bodyPr>
            <a:normAutofit/>
          </a:bodyPr>
          <a:lstStyle/>
          <a:p>
            <a:r>
              <a:rPr lang="en-IN" sz="3600" dirty="0">
                <a:solidFill>
                  <a:srgbClr val="FF0000"/>
                </a:solidFill>
                <a:latin typeface="Times New Roman" panose="02020603050405020304" pitchFamily="18" charset="0"/>
                <a:cs typeface="Times New Roman" panose="02020603050405020304" pitchFamily="18" charset="0"/>
              </a:rPr>
              <a:t>k. BUDGET EXPENDITURE</a:t>
            </a:r>
          </a:p>
        </p:txBody>
      </p:sp>
      <p:graphicFrame>
        <p:nvGraphicFramePr>
          <p:cNvPr id="5" name="Table 5">
            <a:extLst>
              <a:ext uri="{FF2B5EF4-FFF2-40B4-BE49-F238E27FC236}">
                <a16:creationId xmlns:a16="http://schemas.microsoft.com/office/drawing/2014/main" id="{FD60D7F6-6230-FAE8-6F9E-F7DB0B96525C}"/>
              </a:ext>
            </a:extLst>
          </p:cNvPr>
          <p:cNvGraphicFramePr>
            <a:graphicFrameLocks noGrp="1"/>
          </p:cNvGraphicFramePr>
          <p:nvPr>
            <p:ph idx="1"/>
          </p:nvPr>
        </p:nvGraphicFramePr>
        <p:xfrm>
          <a:off x="914400" y="1217418"/>
          <a:ext cx="9842739" cy="2354316"/>
        </p:xfrm>
        <a:graphic>
          <a:graphicData uri="http://schemas.openxmlformats.org/drawingml/2006/table">
            <a:tbl>
              <a:tblPr firstRow="1" bandRow="1">
                <a:tableStyleId>{5C22544A-7EE6-4342-B048-85BDC9FD1C3A}</a:tableStyleId>
              </a:tblPr>
              <a:tblGrid>
                <a:gridCol w="2217620">
                  <a:extLst>
                    <a:ext uri="{9D8B030D-6E8A-4147-A177-3AD203B41FA5}">
                      <a16:colId xmlns:a16="http://schemas.microsoft.com/office/drawing/2014/main" val="1803427614"/>
                    </a:ext>
                  </a:extLst>
                </a:gridCol>
                <a:gridCol w="4041969">
                  <a:extLst>
                    <a:ext uri="{9D8B030D-6E8A-4147-A177-3AD203B41FA5}">
                      <a16:colId xmlns:a16="http://schemas.microsoft.com/office/drawing/2014/main" val="4004786915"/>
                    </a:ext>
                  </a:extLst>
                </a:gridCol>
                <a:gridCol w="3583150">
                  <a:extLst>
                    <a:ext uri="{9D8B030D-6E8A-4147-A177-3AD203B41FA5}">
                      <a16:colId xmlns:a16="http://schemas.microsoft.com/office/drawing/2014/main" val="4185009085"/>
                    </a:ext>
                  </a:extLst>
                </a:gridCol>
              </a:tblGrid>
              <a:tr h="777572">
                <a:tc>
                  <a:txBody>
                    <a:bodyPr/>
                    <a:lstStyle/>
                    <a:p>
                      <a:pPr algn="ctr"/>
                      <a:r>
                        <a:rPr lang="en-US" sz="1800" b="1" dirty="0">
                          <a:effectLst/>
                          <a:latin typeface="Times New Roman" panose="02020603050405020304" pitchFamily="18" charset="0"/>
                          <a:cs typeface="Times New Roman" panose="02020603050405020304" pitchFamily="18" charset="0"/>
                        </a:rPr>
                        <a:t>Head</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b="1" dirty="0">
                          <a:effectLst/>
                          <a:latin typeface="Times New Roman" panose="02020603050405020304" pitchFamily="18" charset="0"/>
                          <a:cs typeface="Times New Roman" panose="02020603050405020304" pitchFamily="18" charset="0"/>
                        </a:rPr>
                        <a:t>Amount Sanctioned (Rs.in Lakhs)</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IN" sz="1800" b="1" dirty="0">
                        <a:latin typeface="Times New Roman" panose="02020603050405020304" pitchFamily="18" charset="0"/>
                        <a:cs typeface="Times New Roman" panose="02020603050405020304" pitchFamily="18" charset="0"/>
                      </a:endParaRPr>
                    </a:p>
                  </a:txBody>
                  <a:tcPr/>
                </a:tc>
                <a:tc>
                  <a:txBody>
                    <a:bodyPr/>
                    <a:lstStyle/>
                    <a:p>
                      <a:pPr algn="ctr"/>
                      <a:r>
                        <a:rPr lang="en-US" sz="1800" b="1" dirty="0">
                          <a:effectLst/>
                          <a:latin typeface="Times New Roman" panose="02020603050405020304" pitchFamily="18" charset="0"/>
                          <a:cs typeface="Times New Roman" panose="02020603050405020304" pitchFamily="18" charset="0"/>
                        </a:rPr>
                        <a:t>Expenditure Incurred (Rs.)</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IN" sz="1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71808994"/>
                  </a:ext>
                </a:extLst>
              </a:tr>
              <a:tr h="394186">
                <a:tc>
                  <a:txBody>
                    <a:bodyPr/>
                    <a:lstStyle/>
                    <a:p>
                      <a:pPr algn="ctr"/>
                      <a:r>
                        <a:rPr lang="en-US" sz="1800" dirty="0">
                          <a:effectLst/>
                          <a:latin typeface="Times New Roman" panose="02020603050405020304" pitchFamily="18" charset="0"/>
                          <a:cs typeface="Times New Roman" panose="02020603050405020304" pitchFamily="18" charset="0"/>
                        </a:rPr>
                        <a:t>Non-Recurring</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latin typeface="Times New Roman" panose="02020603050405020304" pitchFamily="18" charset="0"/>
                          <a:cs typeface="Times New Roman" panose="02020603050405020304" pitchFamily="18" charset="0"/>
                        </a:rPr>
                        <a:t>10.00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800" dirty="0">
                          <a:effectLst/>
                          <a:latin typeface="Times New Roman" panose="02020603050405020304" pitchFamily="18" charset="0"/>
                          <a:cs typeface="Times New Roman" panose="02020603050405020304" pitchFamily="18" charset="0"/>
                        </a:rPr>
                        <a:t>9,99,400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8735862"/>
                  </a:ext>
                </a:extLst>
              </a:tr>
              <a:tr h="394186">
                <a:tc>
                  <a:txBody>
                    <a:bodyPr/>
                    <a:lstStyle/>
                    <a:p>
                      <a:pPr algn="ctr"/>
                      <a:r>
                        <a:rPr lang="en-US" sz="1800" dirty="0">
                          <a:effectLst/>
                          <a:latin typeface="Times New Roman" panose="02020603050405020304" pitchFamily="18" charset="0"/>
                          <a:cs typeface="Times New Roman" panose="02020603050405020304" pitchFamily="18" charset="0"/>
                        </a:rPr>
                        <a:t>Recurring</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latin typeface="Times New Roman" panose="02020603050405020304" pitchFamily="18" charset="0"/>
                          <a:cs typeface="Times New Roman" panose="02020603050405020304" pitchFamily="18" charset="0"/>
                        </a:rPr>
                        <a:t>3.00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800">
                          <a:effectLst/>
                          <a:latin typeface="Times New Roman" panose="02020603050405020304" pitchFamily="18" charset="0"/>
                          <a:cs typeface="Times New Roman" panose="02020603050405020304" pitchFamily="18" charset="0"/>
                        </a:rPr>
                        <a:t>2,99,317</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648085"/>
                  </a:ext>
                </a:extLst>
              </a:tr>
              <a:tr h="394186">
                <a:tc>
                  <a:txBody>
                    <a:bodyPr/>
                    <a:lstStyle/>
                    <a:p>
                      <a:pPr algn="ctr"/>
                      <a:r>
                        <a:rPr lang="en-US" sz="1800" dirty="0">
                          <a:effectLst/>
                          <a:latin typeface="Times New Roman" panose="02020603050405020304" pitchFamily="18" charset="0"/>
                          <a:cs typeface="Times New Roman" panose="02020603050405020304" pitchFamily="18" charset="0"/>
                        </a:rPr>
                        <a:t>Contingencies</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latin typeface="Times New Roman" panose="02020603050405020304" pitchFamily="18" charset="0"/>
                          <a:cs typeface="Times New Roman" panose="02020603050405020304" pitchFamily="18" charset="0"/>
                        </a:rPr>
                        <a:t>0.30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800" dirty="0">
                          <a:effectLst/>
                          <a:latin typeface="Times New Roman" panose="02020603050405020304" pitchFamily="18" charset="0"/>
                          <a:cs typeface="Times New Roman" panose="02020603050405020304" pitchFamily="18" charset="0"/>
                        </a:rPr>
                        <a:t>30,000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8363999"/>
                  </a:ext>
                </a:extLst>
              </a:tr>
              <a:tr h="394186">
                <a:tc>
                  <a:txBody>
                    <a:bodyPr/>
                    <a:lstStyle/>
                    <a:p>
                      <a:pPr algn="ctr"/>
                      <a:r>
                        <a:rPr lang="en-US" sz="1800" b="1" dirty="0">
                          <a:effectLst/>
                          <a:highlight>
                            <a:srgbClr val="FFFF00"/>
                          </a:highlight>
                          <a:latin typeface="Times New Roman" panose="02020603050405020304" pitchFamily="18" charset="0"/>
                          <a:cs typeface="Times New Roman" panose="02020603050405020304" pitchFamily="18" charset="0"/>
                        </a:rPr>
                        <a:t>Total</a:t>
                      </a:r>
                      <a:endParaRPr lang="en-IN"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b="1" dirty="0">
                          <a:effectLst/>
                          <a:highlight>
                            <a:srgbClr val="FFFF00"/>
                          </a:highlight>
                          <a:latin typeface="Times New Roman" panose="02020603050405020304" pitchFamily="18" charset="0"/>
                          <a:cs typeface="Times New Roman" panose="02020603050405020304" pitchFamily="18" charset="0"/>
                        </a:rPr>
                        <a:t>13.30</a:t>
                      </a:r>
                      <a:endParaRPr lang="en-IN"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800" b="1" dirty="0">
                          <a:effectLst/>
                          <a:highlight>
                            <a:srgbClr val="FFFF00"/>
                          </a:highlight>
                          <a:latin typeface="Times New Roman" panose="02020603050405020304" pitchFamily="18" charset="0"/>
                          <a:cs typeface="Times New Roman" panose="02020603050405020304" pitchFamily="18" charset="0"/>
                        </a:rPr>
                        <a:t>13,28,717</a:t>
                      </a:r>
                      <a:endParaRPr lang="en-IN"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056671"/>
                  </a:ext>
                </a:extLst>
              </a:tr>
            </a:tbl>
          </a:graphicData>
        </a:graphic>
      </p:graphicFrame>
      <p:graphicFrame>
        <p:nvGraphicFramePr>
          <p:cNvPr id="4" name="Table 5">
            <a:extLst>
              <a:ext uri="{FF2B5EF4-FFF2-40B4-BE49-F238E27FC236}">
                <a16:creationId xmlns:a16="http://schemas.microsoft.com/office/drawing/2014/main" id="{5BE7CA1E-F1D0-BDDE-4DB7-BA836BBD516A}"/>
              </a:ext>
            </a:extLst>
          </p:cNvPr>
          <p:cNvGraphicFramePr>
            <a:graphicFrameLocks/>
          </p:cNvGraphicFramePr>
          <p:nvPr/>
        </p:nvGraphicFramePr>
        <p:xfrm>
          <a:off x="896981" y="4592438"/>
          <a:ext cx="9842739" cy="1960130"/>
        </p:xfrm>
        <a:graphic>
          <a:graphicData uri="http://schemas.openxmlformats.org/drawingml/2006/table">
            <a:tbl>
              <a:tblPr firstRow="1" bandRow="1">
                <a:tableStyleId>{5C22544A-7EE6-4342-B048-85BDC9FD1C3A}</a:tableStyleId>
              </a:tblPr>
              <a:tblGrid>
                <a:gridCol w="2217620">
                  <a:extLst>
                    <a:ext uri="{9D8B030D-6E8A-4147-A177-3AD203B41FA5}">
                      <a16:colId xmlns:a16="http://schemas.microsoft.com/office/drawing/2014/main" val="1803427614"/>
                    </a:ext>
                  </a:extLst>
                </a:gridCol>
                <a:gridCol w="4041969">
                  <a:extLst>
                    <a:ext uri="{9D8B030D-6E8A-4147-A177-3AD203B41FA5}">
                      <a16:colId xmlns:a16="http://schemas.microsoft.com/office/drawing/2014/main" val="4004786915"/>
                    </a:ext>
                  </a:extLst>
                </a:gridCol>
                <a:gridCol w="3583150">
                  <a:extLst>
                    <a:ext uri="{9D8B030D-6E8A-4147-A177-3AD203B41FA5}">
                      <a16:colId xmlns:a16="http://schemas.microsoft.com/office/drawing/2014/main" val="4185009085"/>
                    </a:ext>
                  </a:extLst>
                </a:gridCol>
              </a:tblGrid>
              <a:tr h="777572">
                <a:tc>
                  <a:txBody>
                    <a:bodyPr/>
                    <a:lstStyle/>
                    <a:p>
                      <a:pPr algn="ctr"/>
                      <a:r>
                        <a:rPr lang="en-US" sz="1800" b="1" dirty="0">
                          <a:effectLst/>
                          <a:latin typeface="Times New Roman" panose="02020603050405020304" pitchFamily="18" charset="0"/>
                          <a:cs typeface="Times New Roman" panose="02020603050405020304" pitchFamily="18" charset="0"/>
                        </a:rPr>
                        <a:t>Head</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b="1" dirty="0">
                          <a:effectLst/>
                          <a:latin typeface="Times New Roman" panose="02020603050405020304" pitchFamily="18" charset="0"/>
                          <a:cs typeface="Times New Roman" panose="02020603050405020304" pitchFamily="18" charset="0"/>
                        </a:rPr>
                        <a:t>Amount Sanctioned (Rs.in Lakhs)</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IN" sz="1800" b="1" dirty="0">
                        <a:latin typeface="Times New Roman" panose="02020603050405020304" pitchFamily="18" charset="0"/>
                        <a:cs typeface="Times New Roman" panose="02020603050405020304" pitchFamily="18" charset="0"/>
                      </a:endParaRPr>
                    </a:p>
                  </a:txBody>
                  <a:tcPr/>
                </a:tc>
                <a:tc>
                  <a:txBody>
                    <a:bodyPr/>
                    <a:lstStyle/>
                    <a:p>
                      <a:pPr algn="ctr"/>
                      <a:r>
                        <a:rPr lang="en-US" sz="1800" b="1" dirty="0">
                          <a:effectLst/>
                          <a:latin typeface="Times New Roman" panose="02020603050405020304" pitchFamily="18" charset="0"/>
                          <a:cs typeface="Times New Roman" panose="02020603050405020304" pitchFamily="18" charset="0"/>
                        </a:rPr>
                        <a:t>Expenditure Incurred (Rs.)</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IN" sz="1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71808994"/>
                  </a:ext>
                </a:extLst>
              </a:tr>
              <a:tr h="394186">
                <a:tc>
                  <a:txBody>
                    <a:bodyPr/>
                    <a:lstStyle/>
                    <a:p>
                      <a:pPr algn="ctr"/>
                      <a:r>
                        <a:rPr lang="en-US" sz="1800" dirty="0">
                          <a:effectLst/>
                          <a:latin typeface="Times New Roman" panose="02020603050405020304" pitchFamily="18" charset="0"/>
                          <a:cs typeface="Times New Roman" panose="02020603050405020304" pitchFamily="18" charset="0"/>
                        </a:rPr>
                        <a:t>Recurring</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latin typeface="Times New Roman" panose="02020603050405020304" pitchFamily="18" charset="0"/>
                          <a:cs typeface="Times New Roman" panose="02020603050405020304" pitchFamily="18" charset="0"/>
                        </a:rPr>
                        <a:t>3.00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800" dirty="0">
                          <a:effectLst/>
                          <a:latin typeface="Times New Roman" panose="02020603050405020304" pitchFamily="18" charset="0"/>
                          <a:cs typeface="Times New Roman" panose="02020603050405020304" pitchFamily="18" charset="0"/>
                        </a:rPr>
                        <a:t>2,99,999</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648085"/>
                  </a:ext>
                </a:extLst>
              </a:tr>
              <a:tr h="394186">
                <a:tc>
                  <a:txBody>
                    <a:bodyPr/>
                    <a:lstStyle/>
                    <a:p>
                      <a:pPr algn="ctr"/>
                      <a:r>
                        <a:rPr lang="en-US" sz="1800" dirty="0">
                          <a:effectLst/>
                          <a:latin typeface="Times New Roman" panose="02020603050405020304" pitchFamily="18" charset="0"/>
                          <a:cs typeface="Times New Roman" panose="02020603050405020304" pitchFamily="18" charset="0"/>
                        </a:rPr>
                        <a:t>Contingencies</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latin typeface="Times New Roman" panose="02020603050405020304" pitchFamily="18" charset="0"/>
                          <a:cs typeface="Times New Roman" panose="02020603050405020304" pitchFamily="18" charset="0"/>
                        </a:rPr>
                        <a:t>0.30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800" dirty="0">
                          <a:effectLst/>
                          <a:latin typeface="Times New Roman" panose="02020603050405020304" pitchFamily="18" charset="0"/>
                          <a:cs typeface="Times New Roman" panose="02020603050405020304" pitchFamily="18" charset="0"/>
                        </a:rPr>
                        <a:t>30,000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8363999"/>
                  </a:ext>
                </a:extLst>
              </a:tr>
              <a:tr h="394186">
                <a:tc>
                  <a:txBody>
                    <a:bodyPr/>
                    <a:lstStyle/>
                    <a:p>
                      <a:pPr algn="ctr"/>
                      <a:r>
                        <a:rPr lang="en-US" sz="1800" b="1" dirty="0">
                          <a:effectLst/>
                          <a:highlight>
                            <a:srgbClr val="FFFF00"/>
                          </a:highlight>
                          <a:latin typeface="Times New Roman" panose="02020603050405020304" pitchFamily="18" charset="0"/>
                          <a:cs typeface="Times New Roman" panose="02020603050405020304" pitchFamily="18" charset="0"/>
                        </a:rPr>
                        <a:t>Total</a:t>
                      </a:r>
                      <a:endParaRPr lang="en-IN"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b="1" dirty="0">
                          <a:effectLst/>
                          <a:highlight>
                            <a:srgbClr val="FFFF00"/>
                          </a:highlight>
                          <a:latin typeface="Times New Roman" panose="02020603050405020304" pitchFamily="18" charset="0"/>
                          <a:cs typeface="Times New Roman" panose="02020603050405020304" pitchFamily="18" charset="0"/>
                        </a:rPr>
                        <a:t>3.30</a:t>
                      </a:r>
                      <a:endParaRPr lang="en-IN"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800" b="1" dirty="0">
                          <a:effectLst/>
                          <a:highlight>
                            <a:srgbClr val="FFFF00"/>
                          </a:highlight>
                          <a:latin typeface="Times New Roman" panose="02020603050405020304" pitchFamily="18" charset="0"/>
                          <a:cs typeface="Times New Roman" panose="02020603050405020304" pitchFamily="18" charset="0"/>
                        </a:rPr>
                        <a:t>3,29,999</a:t>
                      </a:r>
                      <a:endParaRPr lang="en-IN"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056671"/>
                  </a:ext>
                </a:extLst>
              </a:tr>
            </a:tbl>
          </a:graphicData>
        </a:graphic>
      </p:graphicFrame>
      <p:graphicFrame>
        <p:nvGraphicFramePr>
          <p:cNvPr id="6" name="Table 5">
            <a:extLst>
              <a:ext uri="{FF2B5EF4-FFF2-40B4-BE49-F238E27FC236}">
                <a16:creationId xmlns:a16="http://schemas.microsoft.com/office/drawing/2014/main" id="{41B022B0-AE08-68A0-77B3-71AE7C95F5EA}"/>
              </a:ext>
            </a:extLst>
          </p:cNvPr>
          <p:cNvGraphicFramePr>
            <a:graphicFrameLocks noGrp="1"/>
          </p:cNvGraphicFramePr>
          <p:nvPr/>
        </p:nvGraphicFramePr>
        <p:xfrm>
          <a:off x="4637315" y="719666"/>
          <a:ext cx="1763486" cy="370840"/>
        </p:xfrm>
        <a:graphic>
          <a:graphicData uri="http://schemas.openxmlformats.org/drawingml/2006/table">
            <a:tbl>
              <a:tblPr firstRow="1" bandRow="1">
                <a:tableStyleId>{5C22544A-7EE6-4342-B048-85BDC9FD1C3A}</a:tableStyleId>
              </a:tblPr>
              <a:tblGrid>
                <a:gridCol w="1763486">
                  <a:extLst>
                    <a:ext uri="{9D8B030D-6E8A-4147-A177-3AD203B41FA5}">
                      <a16:colId xmlns:a16="http://schemas.microsoft.com/office/drawing/2014/main" val="20000"/>
                    </a:ext>
                  </a:extLst>
                </a:gridCol>
              </a:tblGrid>
              <a:tr h="370840">
                <a:tc>
                  <a:txBody>
                    <a:bodyPr/>
                    <a:lstStyle/>
                    <a:p>
                      <a:pPr algn="ctr"/>
                      <a:r>
                        <a:rPr lang="en-US" b="1" dirty="0">
                          <a:solidFill>
                            <a:schemeClr val="accent6">
                              <a:lumMod val="60000"/>
                              <a:lumOff val="40000"/>
                            </a:schemeClr>
                          </a:solidFill>
                        </a:rPr>
                        <a:t>2023-24</a:t>
                      </a:r>
                    </a:p>
                  </a:txBody>
                  <a:tcPr/>
                </a:tc>
                <a:extLst>
                  <a:ext uri="{0D108BD9-81ED-4DB2-BD59-A6C34878D82A}">
                    <a16:rowId xmlns:a16="http://schemas.microsoft.com/office/drawing/2014/main" val="10000"/>
                  </a:ext>
                </a:extLst>
              </a:tr>
            </a:tbl>
          </a:graphicData>
        </a:graphic>
      </p:graphicFrame>
      <p:graphicFrame>
        <p:nvGraphicFramePr>
          <p:cNvPr id="7" name="Table 6">
            <a:extLst>
              <a:ext uri="{FF2B5EF4-FFF2-40B4-BE49-F238E27FC236}">
                <a16:creationId xmlns:a16="http://schemas.microsoft.com/office/drawing/2014/main" id="{D451E506-96A7-4D19-E28A-BB7F2A0ED33A}"/>
              </a:ext>
            </a:extLst>
          </p:cNvPr>
          <p:cNvGraphicFramePr>
            <a:graphicFrameLocks noGrp="1"/>
          </p:cNvGraphicFramePr>
          <p:nvPr/>
        </p:nvGraphicFramePr>
        <p:xfrm>
          <a:off x="4789715" y="3964456"/>
          <a:ext cx="1763486" cy="365760"/>
        </p:xfrm>
        <a:graphic>
          <a:graphicData uri="http://schemas.openxmlformats.org/drawingml/2006/table">
            <a:tbl>
              <a:tblPr firstRow="1" bandRow="1">
                <a:tableStyleId>{5C22544A-7EE6-4342-B048-85BDC9FD1C3A}</a:tableStyleId>
              </a:tblPr>
              <a:tblGrid>
                <a:gridCol w="1763486">
                  <a:extLst>
                    <a:ext uri="{9D8B030D-6E8A-4147-A177-3AD203B41FA5}">
                      <a16:colId xmlns:a16="http://schemas.microsoft.com/office/drawing/2014/main" val="20000"/>
                    </a:ext>
                  </a:extLst>
                </a:gridCol>
              </a:tblGrid>
              <a:tr h="315479">
                <a:tc>
                  <a:txBody>
                    <a:bodyPr/>
                    <a:lstStyle/>
                    <a:p>
                      <a:pPr algn="ctr"/>
                      <a:r>
                        <a:rPr lang="en-US" dirty="0">
                          <a:solidFill>
                            <a:schemeClr val="accent6">
                              <a:lumMod val="60000"/>
                              <a:lumOff val="40000"/>
                            </a:schemeClr>
                          </a:solidFill>
                        </a:rPr>
                        <a:t>2024-25</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07154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77" y="174375"/>
            <a:ext cx="10742649" cy="452641"/>
          </a:xfrm>
        </p:spPr>
        <p:txBody>
          <a:bodyPr>
            <a:noAutofit/>
          </a:bodyPr>
          <a:lstStyle/>
          <a:p>
            <a:r>
              <a:rPr lang="en-US" sz="2800" b="1" dirty="0">
                <a:solidFill>
                  <a:srgbClr val="FF0000"/>
                </a:solidFill>
              </a:rPr>
              <a:t>Multiplex Drones </a:t>
            </a:r>
            <a:r>
              <a:rPr lang="en-US" sz="2800" b="1" dirty="0" err="1">
                <a:solidFill>
                  <a:srgbClr val="FF0000"/>
                </a:solidFill>
              </a:rPr>
              <a:t>Pvt.Ltd</a:t>
            </a:r>
            <a:r>
              <a:rPr lang="en-US" sz="2800" b="1" dirty="0">
                <a:solidFill>
                  <a:srgbClr val="FF0000"/>
                </a:solidFill>
              </a:rPr>
              <a:t>., Vijaya Nagar, Bengaluru on 29.05.22</a:t>
            </a:r>
          </a:p>
        </p:txBody>
      </p:sp>
      <p:pic>
        <p:nvPicPr>
          <p:cNvPr id="3074" name="Picture 2"/>
          <p:cNvPicPr>
            <a:picLocks noChangeAspect="1" noChangeArrowheads="1"/>
          </p:cNvPicPr>
          <p:nvPr/>
        </p:nvPicPr>
        <p:blipFill>
          <a:blip r:embed="rId2"/>
          <a:srcRect/>
          <a:stretch>
            <a:fillRect/>
          </a:stretch>
        </p:blipFill>
        <p:spPr bwMode="auto">
          <a:xfrm>
            <a:off x="235131" y="979713"/>
            <a:ext cx="5573713" cy="2824163"/>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6230983" y="1058091"/>
            <a:ext cx="5559425" cy="2720975"/>
          </a:xfrm>
          <a:prstGeom prst="rect">
            <a:avLst/>
          </a:prstGeom>
          <a:noFill/>
          <a:ln w="9525">
            <a:noFill/>
            <a:miter lim="800000"/>
            <a:headEnd/>
            <a:tailEnd/>
          </a:ln>
        </p:spPr>
      </p:pic>
      <p:pic>
        <p:nvPicPr>
          <p:cNvPr id="3076" name="Picture 4"/>
          <p:cNvPicPr>
            <a:picLocks noChangeAspect="1" noChangeArrowheads="1"/>
          </p:cNvPicPr>
          <p:nvPr/>
        </p:nvPicPr>
        <p:blipFill>
          <a:blip r:embed="rId4"/>
          <a:srcRect/>
          <a:stretch>
            <a:fillRect/>
          </a:stretch>
        </p:blipFill>
        <p:spPr bwMode="auto">
          <a:xfrm>
            <a:off x="2351313" y="3724180"/>
            <a:ext cx="7694023" cy="3081569"/>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1569"/>
            <a:ext cx="10364451" cy="661648"/>
          </a:xfrm>
        </p:spPr>
        <p:txBody>
          <a:bodyPr>
            <a:normAutofit/>
          </a:bodyPr>
          <a:lstStyle/>
          <a:p>
            <a:r>
              <a:rPr lang="en-US" sz="2400" b="1" dirty="0">
                <a:solidFill>
                  <a:schemeClr val="accent6">
                    <a:lumMod val="75000"/>
                  </a:schemeClr>
                </a:solidFill>
              </a:rPr>
              <a:t>Indo American Hybrid Seeds Private Ltd, Bengaluru on 30.05.22</a:t>
            </a:r>
          </a:p>
        </p:txBody>
      </p:sp>
      <p:pic>
        <p:nvPicPr>
          <p:cNvPr id="4098" name="Picture 2"/>
          <p:cNvPicPr>
            <a:picLocks noChangeAspect="1" noChangeArrowheads="1"/>
          </p:cNvPicPr>
          <p:nvPr/>
        </p:nvPicPr>
        <p:blipFill>
          <a:blip r:embed="rId2"/>
          <a:srcRect/>
          <a:stretch>
            <a:fillRect/>
          </a:stretch>
        </p:blipFill>
        <p:spPr bwMode="auto">
          <a:xfrm>
            <a:off x="822960" y="535572"/>
            <a:ext cx="4944330" cy="3457897"/>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6322423" y="532491"/>
            <a:ext cx="5473337" cy="3483696"/>
          </a:xfrm>
          <a:prstGeom prst="rect">
            <a:avLst/>
          </a:prstGeom>
          <a:noFill/>
          <a:ln w="9525">
            <a:noFill/>
            <a:miter lim="800000"/>
            <a:headEnd/>
            <a:tailEnd/>
          </a:ln>
        </p:spPr>
      </p:pic>
      <p:pic>
        <p:nvPicPr>
          <p:cNvPr id="4100" name="Picture 4"/>
          <p:cNvPicPr>
            <a:picLocks noChangeAspect="1" noChangeArrowheads="1"/>
          </p:cNvPicPr>
          <p:nvPr/>
        </p:nvPicPr>
        <p:blipFill>
          <a:blip r:embed="rId4"/>
          <a:srcRect b="11429"/>
          <a:stretch>
            <a:fillRect/>
          </a:stretch>
        </p:blipFill>
        <p:spPr bwMode="auto">
          <a:xfrm>
            <a:off x="2588226" y="3918857"/>
            <a:ext cx="7200325" cy="2899954"/>
          </a:xfrm>
          <a:prstGeom prst="rect">
            <a:avLst/>
          </a:prstGeom>
          <a:noFill/>
          <a:ln w="9525">
            <a:noFill/>
            <a:miter lim="800000"/>
            <a:headEnd/>
            <a:tailEnd/>
          </a:ln>
        </p:spPr>
      </p:pic>
    </p:spTree>
    <p:extLst>
      <p:ext uri="{BB962C8B-B14F-4D97-AF65-F5344CB8AC3E}">
        <p14:creationId xmlns:p14="http://schemas.microsoft.com/office/powerpoint/2010/main" val="126431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274E5102-420D-228F-9D72-10D789446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31" y="1869346"/>
            <a:ext cx="5681178"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F0DDC07C-BD36-446F-C9E7-36B2A7CB1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070" y="1869354"/>
            <a:ext cx="5851525"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EC672559-F059-0A25-DC40-B9E6FC1DC549}"/>
              </a:ext>
            </a:extLst>
          </p:cNvPr>
          <p:cNvSpPr txBox="1">
            <a:spLocks/>
          </p:cNvSpPr>
          <p:nvPr/>
        </p:nvSpPr>
        <p:spPr>
          <a:xfrm>
            <a:off x="544461" y="486306"/>
            <a:ext cx="11103077" cy="1133488"/>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000" b="1" cap="none" dirty="0">
                <a:solidFill>
                  <a:srgbClr val="FF0000"/>
                </a:solidFill>
                <a:latin typeface="Sitka Heading" panose="02000505000000020004" pitchFamily="2" charset="0"/>
                <a:ea typeface="MS Mincho" panose="02020609040205080304" pitchFamily="49" charset="-128"/>
              </a:rPr>
              <a:t>SEMIO-CHEMICAL LABORATORY OF GPS INSTITUTE OF AGRICULTURE &amp; MANAGEMENT, PEENYA, BENGALURU </a:t>
            </a:r>
            <a:r>
              <a:rPr lang="en-US" sz="2000" dirty="0">
                <a:solidFill>
                  <a:srgbClr val="FF0000"/>
                </a:solidFill>
                <a:highlight>
                  <a:srgbClr val="00FFFF"/>
                </a:highlight>
                <a:latin typeface="Times New Roman" panose="02020603050405020304" pitchFamily="18" charset="0"/>
                <a:cs typeface="Times New Roman" panose="02020603050405020304" pitchFamily="18" charset="0"/>
              </a:rPr>
              <a:t>01.06.22</a:t>
            </a:r>
            <a:endParaRPr lang="en-GB" sz="2000" b="1" cap="none" dirty="0">
              <a:solidFill>
                <a:srgbClr val="FF0000"/>
              </a:solidFill>
              <a:latin typeface="Sitka Heading" panose="02000505000000020004" pitchFamily="2" charset="0"/>
            </a:endParaRPr>
          </a:p>
        </p:txBody>
      </p:sp>
    </p:spTree>
    <p:extLst>
      <p:ext uri="{BB962C8B-B14F-4D97-AF65-F5344CB8AC3E}">
        <p14:creationId xmlns:p14="http://schemas.microsoft.com/office/powerpoint/2010/main" val="2923635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851" y="174376"/>
            <a:ext cx="10554789" cy="406650"/>
          </a:xfrm>
        </p:spPr>
        <p:txBody>
          <a:bodyPr>
            <a:normAutofit fontScale="90000"/>
          </a:bodyPr>
          <a:lstStyle/>
          <a:p>
            <a:r>
              <a:rPr lang="en-US" sz="2800" dirty="0">
                <a:solidFill>
                  <a:srgbClr val="FF0000"/>
                </a:solidFill>
                <a:highlight>
                  <a:srgbClr val="00FFFF"/>
                </a:highlight>
                <a:latin typeface="Times New Roman" panose="02020603050405020304" pitchFamily="18" charset="0"/>
                <a:cs typeface="Times New Roman" panose="02020603050405020304" pitchFamily="18" charset="0"/>
              </a:rPr>
              <a:t>Gamma rays chamber at IIHR, Bangalore 02.06.22</a:t>
            </a:r>
          </a:p>
        </p:txBody>
      </p:sp>
      <p:pic>
        <p:nvPicPr>
          <p:cNvPr id="1026" name="Picture 2"/>
          <p:cNvPicPr>
            <a:picLocks noChangeAspect="1" noChangeArrowheads="1"/>
          </p:cNvPicPr>
          <p:nvPr/>
        </p:nvPicPr>
        <p:blipFill>
          <a:blip r:embed="rId2"/>
          <a:srcRect/>
          <a:stretch>
            <a:fillRect/>
          </a:stretch>
        </p:blipFill>
        <p:spPr bwMode="auto">
          <a:xfrm>
            <a:off x="161924" y="642530"/>
            <a:ext cx="5484813" cy="3275159"/>
          </a:xfrm>
          <a:prstGeom prst="rect">
            <a:avLst/>
          </a:prstGeom>
          <a:noFill/>
          <a:ln w="9525">
            <a:noFill/>
            <a:miter lim="800000"/>
            <a:headEnd/>
            <a:tailEnd/>
          </a:ln>
        </p:spPr>
      </p:pic>
      <p:pic>
        <p:nvPicPr>
          <p:cNvPr id="1027" name="Picture 3"/>
          <p:cNvPicPr>
            <a:picLocks noChangeAspect="1" noChangeArrowheads="1"/>
          </p:cNvPicPr>
          <p:nvPr/>
        </p:nvPicPr>
        <p:blipFill>
          <a:blip r:embed="rId3"/>
          <a:srcRect r="10780"/>
          <a:stretch>
            <a:fillRect/>
          </a:stretch>
        </p:blipFill>
        <p:spPr bwMode="auto">
          <a:xfrm>
            <a:off x="6096000" y="577886"/>
            <a:ext cx="5556732" cy="3275159"/>
          </a:xfrm>
          <a:prstGeom prst="rect">
            <a:avLst/>
          </a:prstGeom>
          <a:noFill/>
          <a:ln w="9525">
            <a:noFill/>
            <a:miter lim="800000"/>
            <a:headEnd/>
            <a:tailEnd/>
          </a:ln>
        </p:spPr>
      </p:pic>
      <p:pic>
        <p:nvPicPr>
          <p:cNvPr id="3" name="Picture 3">
            <a:extLst>
              <a:ext uri="{FF2B5EF4-FFF2-40B4-BE49-F238E27FC236}">
                <a16:creationId xmlns:a16="http://schemas.microsoft.com/office/drawing/2014/main" id="{9FD2BCEB-650E-8D4E-91B2-2BA1F1C69E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59" y="3847577"/>
            <a:ext cx="4622145" cy="301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04EDC597-5559-8CC4-CC9A-37EA29473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0537" y="3836643"/>
            <a:ext cx="4918788" cy="302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78374"/>
            <a:ext cx="11969931" cy="574767"/>
          </a:xfrm>
        </p:spPr>
        <p:txBody>
          <a:bodyPr>
            <a:noAutofit/>
          </a:bodyPr>
          <a:lstStyle/>
          <a:p>
            <a:r>
              <a:rPr lang="en-US" sz="1800" b="1" dirty="0">
                <a:solidFill>
                  <a:srgbClr val="FF0000"/>
                </a:solidFill>
                <a:latin typeface="Times New Roman" panose="02020603050405020304" pitchFamily="18" charset="0"/>
                <a:cs typeface="Times New Roman" panose="02020603050405020304" pitchFamily="18" charset="0"/>
              </a:rPr>
              <a:t>PAVITHRAN MANGO PULPING UNIT, PAIYUR, KRISHNAGIRI ON 07.06.22</a:t>
            </a:r>
          </a:p>
        </p:txBody>
      </p:sp>
      <p:pic>
        <p:nvPicPr>
          <p:cNvPr id="5122" name="Picture 2"/>
          <p:cNvPicPr>
            <a:picLocks noChangeAspect="1" noChangeArrowheads="1"/>
          </p:cNvPicPr>
          <p:nvPr/>
        </p:nvPicPr>
        <p:blipFill>
          <a:blip r:embed="rId2"/>
          <a:srcRect l="5725" r="3556"/>
          <a:stretch>
            <a:fillRect/>
          </a:stretch>
        </p:blipFill>
        <p:spPr bwMode="auto">
          <a:xfrm>
            <a:off x="313509" y="783770"/>
            <a:ext cx="5225142" cy="2854946"/>
          </a:xfrm>
          <a:prstGeom prst="rect">
            <a:avLst/>
          </a:prstGeom>
          <a:noFill/>
          <a:ln w="9525">
            <a:noFill/>
            <a:miter lim="800000"/>
            <a:headEnd/>
            <a:tailEnd/>
          </a:ln>
        </p:spPr>
      </p:pic>
      <p:pic>
        <p:nvPicPr>
          <p:cNvPr id="5123" name="Picture 3"/>
          <p:cNvPicPr>
            <a:picLocks noChangeAspect="1" noChangeArrowheads="1"/>
          </p:cNvPicPr>
          <p:nvPr/>
        </p:nvPicPr>
        <p:blipFill>
          <a:blip r:embed="rId3"/>
          <a:srcRect/>
          <a:stretch>
            <a:fillRect/>
          </a:stretch>
        </p:blipFill>
        <p:spPr bwMode="auto">
          <a:xfrm>
            <a:off x="6047574" y="783771"/>
            <a:ext cx="5735123" cy="2860764"/>
          </a:xfrm>
          <a:prstGeom prst="rect">
            <a:avLst/>
          </a:prstGeom>
          <a:noFill/>
          <a:ln w="9525">
            <a:noFill/>
            <a:miter lim="800000"/>
            <a:headEnd/>
            <a:tailEnd/>
          </a:ln>
        </p:spPr>
      </p:pic>
      <p:pic>
        <p:nvPicPr>
          <p:cNvPr id="5124" name="Picture 4"/>
          <p:cNvPicPr>
            <a:picLocks noChangeAspect="1" noChangeArrowheads="1"/>
          </p:cNvPicPr>
          <p:nvPr/>
        </p:nvPicPr>
        <p:blipFill>
          <a:blip r:embed="rId4"/>
          <a:srcRect/>
          <a:stretch>
            <a:fillRect/>
          </a:stretch>
        </p:blipFill>
        <p:spPr bwMode="auto">
          <a:xfrm>
            <a:off x="277150" y="3840480"/>
            <a:ext cx="5235376" cy="2756618"/>
          </a:xfrm>
          <a:prstGeom prst="rect">
            <a:avLst/>
          </a:prstGeom>
          <a:noFill/>
          <a:ln w="9525">
            <a:noFill/>
            <a:miter lim="800000"/>
            <a:headEnd/>
            <a:tailEnd/>
          </a:ln>
        </p:spPr>
      </p:pic>
      <p:pic>
        <p:nvPicPr>
          <p:cNvPr id="5125" name="Picture 5"/>
          <p:cNvPicPr>
            <a:picLocks noChangeAspect="1" noChangeArrowheads="1"/>
          </p:cNvPicPr>
          <p:nvPr/>
        </p:nvPicPr>
        <p:blipFill>
          <a:blip r:embed="rId5"/>
          <a:srcRect/>
          <a:stretch>
            <a:fillRect/>
          </a:stretch>
        </p:blipFill>
        <p:spPr bwMode="auto">
          <a:xfrm>
            <a:off x="6048103" y="3918858"/>
            <a:ext cx="5760719" cy="2712832"/>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B0CC9-CF4C-7552-BCE5-9926F0538934}"/>
              </a:ext>
            </a:extLst>
          </p:cNvPr>
          <p:cNvSpPr>
            <a:spLocks noGrp="1"/>
          </p:cNvSpPr>
          <p:nvPr>
            <p:ph type="title"/>
          </p:nvPr>
        </p:nvSpPr>
        <p:spPr>
          <a:xfrm>
            <a:off x="913775" y="174988"/>
            <a:ext cx="10364451" cy="533400"/>
          </a:xfrm>
        </p:spPr>
        <p:txBody>
          <a:bodyPr>
            <a:normAutofit fontScale="90000"/>
          </a:bodyPr>
          <a:lstStyle/>
          <a:p>
            <a:r>
              <a:rPr lang="en-US" sz="2800" b="1" dirty="0">
                <a:solidFill>
                  <a:srgbClr val="FF0000"/>
                </a:solidFill>
                <a:effectLst/>
                <a:latin typeface="Times New Roman" panose="02020603050405020304" pitchFamily="18" charset="0"/>
                <a:ea typeface="MS Mincho" panose="02020609040205080304" pitchFamily="49" charset="-128"/>
              </a:rPr>
              <a:t>EXPOSURE VISIT-  Seedling production and </a:t>
            </a:r>
            <a:r>
              <a:rPr lang="en-US" sz="2800" b="1" dirty="0">
                <a:solidFill>
                  <a:srgbClr val="00B050"/>
                </a:solidFill>
                <a:effectLst/>
                <a:latin typeface="Times New Roman" panose="02020603050405020304" pitchFamily="18" charset="0"/>
                <a:ea typeface="MS Mincho" panose="02020609040205080304" pitchFamily="49" charset="-128"/>
              </a:rPr>
              <a:t>Protected Cultivation </a:t>
            </a:r>
            <a:r>
              <a:rPr lang="en-US" sz="2800" b="1" dirty="0">
                <a:solidFill>
                  <a:srgbClr val="00B050"/>
                </a:solidFill>
                <a:latin typeface="Times New Roman" panose="02020603050405020304" pitchFamily="18" charset="0"/>
                <a:ea typeface="MS Mincho" panose="02020609040205080304" pitchFamily="49" charset="-128"/>
              </a:rPr>
              <a:t>of </a:t>
            </a:r>
            <a:r>
              <a:rPr lang="en-US" sz="2800" b="1" dirty="0" err="1">
                <a:solidFill>
                  <a:srgbClr val="00B050"/>
                </a:solidFill>
                <a:latin typeface="Times New Roman" panose="02020603050405020304" pitchFamily="18" charset="0"/>
                <a:ea typeface="MS Mincho" panose="02020609040205080304" pitchFamily="49" charset="-128"/>
              </a:rPr>
              <a:t>Pirandai</a:t>
            </a:r>
            <a:r>
              <a:rPr lang="en-US" sz="2800" b="1" dirty="0">
                <a:solidFill>
                  <a:srgbClr val="00B050"/>
                </a:solidFill>
                <a:latin typeface="Times New Roman" panose="02020603050405020304" pitchFamily="18" charset="0"/>
                <a:ea typeface="MS Mincho" panose="02020609040205080304" pitchFamily="49" charset="-128"/>
              </a:rPr>
              <a:t> </a:t>
            </a:r>
            <a:r>
              <a:rPr lang="en-US" sz="2800" b="1" dirty="0">
                <a:solidFill>
                  <a:srgbClr val="00B050"/>
                </a:solidFill>
                <a:effectLst/>
                <a:latin typeface="Times New Roman" panose="02020603050405020304" pitchFamily="18" charset="0"/>
                <a:ea typeface="MS Mincho" panose="02020609040205080304" pitchFamily="49" charset="-128"/>
              </a:rPr>
              <a:t>at TNAU, Coimbatore on 12.05.2022</a:t>
            </a:r>
            <a:endParaRPr lang="en-IN" sz="6000" dirty="0">
              <a:solidFill>
                <a:srgbClr val="00B050"/>
              </a:solidFill>
            </a:endParaRPr>
          </a:p>
        </p:txBody>
      </p:sp>
      <p:pic>
        <p:nvPicPr>
          <p:cNvPr id="6145" name="Picture 1">
            <a:extLst>
              <a:ext uri="{FF2B5EF4-FFF2-40B4-BE49-F238E27FC236}">
                <a16:creationId xmlns:a16="http://schemas.microsoft.com/office/drawing/2014/main" id="{99F0CDA5-D479-992B-8469-18C0C09ED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74" y="953589"/>
            <a:ext cx="5893888" cy="26582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66C0D011-C67E-88B2-9A64-6A86AD44B770}"/>
              </a:ext>
            </a:extLst>
          </p:cNvPr>
          <p:cNvSpPr>
            <a:spLocks noChangeArrowheads="1"/>
          </p:cNvSpPr>
          <p:nvPr/>
        </p:nvSpPr>
        <p:spPr bwMode="auto">
          <a:xfrm>
            <a:off x="0" y="2343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6148" name="Picture 4">
            <a:extLst>
              <a:ext uri="{FF2B5EF4-FFF2-40B4-BE49-F238E27FC236}">
                <a16:creationId xmlns:a16="http://schemas.microsoft.com/office/drawing/2014/main" id="{33205EA2-7580-B2B5-F9B2-EF6E139AC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072" y="940527"/>
            <a:ext cx="5850487" cy="267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a:extLst>
              <a:ext uri="{FF2B5EF4-FFF2-40B4-BE49-F238E27FC236}">
                <a16:creationId xmlns:a16="http://schemas.microsoft.com/office/drawing/2014/main" id="{5C907472-0A39-8B3E-A1F9-1049DA525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4599" y="3879344"/>
            <a:ext cx="6037156" cy="275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61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AB18-41A1-9086-67C7-B12521064183}"/>
              </a:ext>
            </a:extLst>
          </p:cNvPr>
          <p:cNvSpPr>
            <a:spLocks noGrp="1"/>
          </p:cNvSpPr>
          <p:nvPr>
            <p:ph type="title"/>
          </p:nvPr>
        </p:nvSpPr>
        <p:spPr>
          <a:xfrm>
            <a:off x="370935" y="283237"/>
            <a:ext cx="11191962" cy="463523"/>
          </a:xfrm>
        </p:spPr>
        <p:txBody>
          <a:bodyPr>
            <a:noAutofit/>
          </a:bodyPr>
          <a:lstStyle/>
          <a:p>
            <a:r>
              <a:rPr lang="en-IN" sz="2800" b="1" dirty="0">
                <a:solidFill>
                  <a:srgbClr val="FF0000"/>
                </a:solidFill>
                <a:highlight>
                  <a:srgbClr val="00FFFF"/>
                </a:highlight>
                <a:latin typeface="Times New Roman" panose="02020603050405020304" pitchFamily="18" charset="0"/>
                <a:cs typeface="Times New Roman" panose="02020603050405020304" pitchFamily="18" charset="0"/>
              </a:rPr>
              <a:t>Practical Exposure - </a:t>
            </a:r>
            <a:r>
              <a:rPr lang="en-IN" sz="2800" b="1" dirty="0">
                <a:solidFill>
                  <a:schemeClr val="accent6">
                    <a:lumMod val="50000"/>
                  </a:schemeClr>
                </a:solidFill>
                <a:highlight>
                  <a:srgbClr val="00FFFF"/>
                </a:highlight>
                <a:latin typeface="Times New Roman" panose="02020603050405020304" pitchFamily="18" charset="0"/>
                <a:cs typeface="Times New Roman" panose="02020603050405020304" pitchFamily="18" charset="0"/>
              </a:rPr>
              <a:t>Vertical Gardening  at TNAU on 12.05.22</a:t>
            </a:r>
          </a:p>
        </p:txBody>
      </p:sp>
      <p:pic>
        <p:nvPicPr>
          <p:cNvPr id="8195" name="Picture 3">
            <a:extLst>
              <a:ext uri="{FF2B5EF4-FFF2-40B4-BE49-F238E27FC236}">
                <a16:creationId xmlns:a16="http://schemas.microsoft.com/office/drawing/2014/main" id="{80CD1014-E7FF-5DC5-B378-99E0871073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155" y="1018223"/>
            <a:ext cx="50688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a:extLst>
              <a:ext uri="{FF2B5EF4-FFF2-40B4-BE49-F238E27FC236}">
                <a16:creationId xmlns:a16="http://schemas.microsoft.com/office/drawing/2014/main" id="{DDAD120F-E502-A37A-229C-7C0B34A2AF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3708" y="992823"/>
            <a:ext cx="5119687"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a:extLst>
              <a:ext uri="{FF2B5EF4-FFF2-40B4-BE49-F238E27FC236}">
                <a16:creationId xmlns:a16="http://schemas.microsoft.com/office/drawing/2014/main" id="{B82F85FF-A526-073B-223B-E681ADB3D8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7188" y="3575686"/>
            <a:ext cx="5119687"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7941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0774-426D-B3EB-3F10-C53D686CA0E7}"/>
              </a:ext>
            </a:extLst>
          </p:cNvPr>
          <p:cNvSpPr>
            <a:spLocks noGrp="1"/>
          </p:cNvSpPr>
          <p:nvPr>
            <p:ph type="title"/>
          </p:nvPr>
        </p:nvSpPr>
        <p:spPr>
          <a:xfrm>
            <a:off x="244629" y="230248"/>
            <a:ext cx="11757981" cy="1143000"/>
          </a:xfrm>
        </p:spPr>
        <p:txBody>
          <a:bodyPr>
            <a:noAutofit/>
          </a:bodyPr>
          <a:lstStyle/>
          <a:p>
            <a:r>
              <a:rPr lang="en-IN" sz="2800" dirty="0">
                <a:solidFill>
                  <a:srgbClr val="FF0000"/>
                </a:solidFill>
              </a:rPr>
              <a:t>Exposure visit to Karnataka Siri Horticulture Garden and vegetable market, Ooty</a:t>
            </a:r>
            <a:endParaRPr lang="en-IN" sz="2800" dirty="0"/>
          </a:p>
        </p:txBody>
      </p:sp>
      <p:pic>
        <p:nvPicPr>
          <p:cNvPr id="6" name="Content Placeholder 5">
            <a:hlinkClick r:id="rId2" action="ppaction://hlinkfile"/>
            <a:extLst>
              <a:ext uri="{FF2B5EF4-FFF2-40B4-BE49-F238E27FC236}">
                <a16:creationId xmlns:a16="http://schemas.microsoft.com/office/drawing/2014/main" id="{21A45F9E-FE89-23DD-1901-FD8FD827799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44629" y="1848936"/>
            <a:ext cx="5623191" cy="3140314"/>
          </a:xfrm>
        </p:spPr>
      </p:pic>
      <p:pic>
        <p:nvPicPr>
          <p:cNvPr id="8" name="Content Placeholder 7">
            <a:hlinkClick r:id="rId4" action="ppaction://hlinkfile"/>
            <a:extLst>
              <a:ext uri="{FF2B5EF4-FFF2-40B4-BE49-F238E27FC236}">
                <a16:creationId xmlns:a16="http://schemas.microsoft.com/office/drawing/2014/main" id="{A6143F3C-D264-04AF-D55C-0EB04033AA23}"/>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991473" y="1876172"/>
            <a:ext cx="5594385" cy="3113078"/>
          </a:xfrm>
        </p:spPr>
      </p:pic>
    </p:spTree>
    <p:extLst>
      <p:ext uri="{BB962C8B-B14F-4D97-AF65-F5344CB8AC3E}">
        <p14:creationId xmlns:p14="http://schemas.microsoft.com/office/powerpoint/2010/main" val="2184575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ECA597-4406-8CCF-EA48-59FB31C773A1}"/>
              </a:ext>
            </a:extLst>
          </p:cNvPr>
          <p:cNvSpPr txBox="1"/>
          <p:nvPr/>
        </p:nvSpPr>
        <p:spPr>
          <a:xfrm>
            <a:off x="300443" y="2416460"/>
            <a:ext cx="11952515" cy="1323439"/>
          </a:xfrm>
          <a:prstGeom prst="rect">
            <a:avLst/>
          </a:prstGeom>
          <a:noFill/>
        </p:spPr>
        <p:txBody>
          <a:bodyPr wrap="square">
            <a:spAutoFit/>
          </a:bodyPr>
          <a:lstStyle/>
          <a:p>
            <a:pPr algn="ctr"/>
            <a:r>
              <a:rPr lang="en-US" sz="4000" b="1" i="0" u="none" strike="noStrike" baseline="0" dirty="0">
                <a:solidFill>
                  <a:srgbClr val="FF0000"/>
                </a:solidFill>
                <a:latin typeface="Times New Roman" panose="02020603050405020304" pitchFamily="18" charset="0"/>
                <a:cs typeface="Times New Roman" panose="02020603050405020304" pitchFamily="18" charset="0"/>
              </a:rPr>
              <a:t>G. Lecture</a:t>
            </a:r>
            <a:r>
              <a:rPr lang="en-US" sz="4000" b="1" dirty="0">
                <a:solidFill>
                  <a:srgbClr val="FF0000"/>
                </a:solidFill>
                <a:latin typeface="Times New Roman" panose="02020603050405020304" pitchFamily="18" charset="0"/>
                <a:cs typeface="Times New Roman" panose="02020603050405020304" pitchFamily="18" charset="0"/>
              </a:rPr>
              <a:t>s Delivered by Experts/Speakers in the relevant subject area</a:t>
            </a:r>
            <a:endParaRPr lang="en-I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576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AB2DA7A-2181-5FBE-54AA-128F6ABD737E}"/>
              </a:ext>
            </a:extLst>
          </p:cNvPr>
          <p:cNvSpPr txBox="1">
            <a:spLocks/>
          </p:cNvSpPr>
          <p:nvPr/>
        </p:nvSpPr>
        <p:spPr>
          <a:xfrm>
            <a:off x="172720" y="77949"/>
            <a:ext cx="12019280" cy="562130"/>
          </a:xfrm>
          <a:prstGeom prst="rect">
            <a:avLst/>
          </a:prstGeom>
        </p:spPr>
        <p:txBody>
          <a:bodyPr vert="horz" lIns="91440" tIns="45720" rIns="91440" bIns="45720" rtlCol="0">
            <a:noAutofit/>
          </a:bodyPr>
          <a:lstStyle/>
          <a:p>
            <a:pPr marL="228600" marR="0" lvl="0" indent="-228600" algn="ctr" defTabSz="914400" rtl="0" eaLnBrk="1" fontAlgn="auto" latinLnBrk="0" hangingPunct="1">
              <a:spcAft>
                <a:spcPts val="0"/>
              </a:spcAft>
              <a:buClr>
                <a:schemeClr val="tx1"/>
              </a:buClr>
              <a:buSzTx/>
              <a:tabLst/>
              <a:defRPr/>
            </a:pPr>
            <a:r>
              <a:rPr kumimoji="0" lang="en-IN" sz="2400" b="1" i="0" u="none" strike="noStrike" kern="1200" cap="all"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Guest Lecture on Canopy Management in Fruit Crops</a:t>
            </a:r>
            <a:r>
              <a:rPr kumimoji="0" lang="en-IN" sz="2400" b="1" i="0" u="none" strike="noStrike" kern="1200" cap="all" spc="0" normalizeH="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p>
          <a:p>
            <a:pPr marL="228600" marR="0" lvl="0" indent="-228600" algn="ctr" defTabSz="914400" rtl="0" eaLnBrk="1" fontAlgn="auto" latinLnBrk="0" hangingPunct="1">
              <a:spcAft>
                <a:spcPts val="0"/>
              </a:spcAft>
              <a:buClr>
                <a:schemeClr val="tx1"/>
              </a:buClr>
              <a:buSzTx/>
              <a:tabLst/>
              <a:defRPr/>
            </a:pPr>
            <a:r>
              <a:rPr kumimoji="0" lang="en-IN" sz="2000" b="1" i="0" u="none" strike="noStrike" kern="1200" cap="all"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by </a:t>
            </a:r>
            <a:r>
              <a:rPr kumimoji="0" lang="en-IN" sz="2000" b="1" i="0" u="none" strike="noStrike" kern="1200" cap="all"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Dr.R</a:t>
            </a:r>
            <a:r>
              <a:rPr kumimoji="0" lang="en-IN" sz="2000" b="1" i="0" u="none" strike="noStrike" kern="1200" cap="all"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IN" sz="2000" b="1" i="0" u="none" strike="noStrike" kern="1200" cap="all"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Senthilkumar</a:t>
            </a:r>
            <a:r>
              <a:rPr kumimoji="0" lang="en-IN" sz="2000" b="1" i="0" u="none" strike="noStrike" kern="1200" cap="all"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Principal Scientist, ICAR - IIHR, Bengaluru (29.01.2024)</a:t>
            </a:r>
          </a:p>
          <a:p>
            <a:pPr marL="228600" marR="0" lvl="0" indent="-228600" algn="ctr" defTabSz="914400" rtl="0" eaLnBrk="1" fontAlgn="auto" latinLnBrk="0" hangingPunct="1">
              <a:lnSpc>
                <a:spcPct val="120000"/>
              </a:lnSpc>
              <a:spcBef>
                <a:spcPts val="1000"/>
              </a:spcBef>
              <a:spcAft>
                <a:spcPts val="0"/>
              </a:spcAft>
              <a:buClr>
                <a:schemeClr val="tx1"/>
              </a:buClr>
              <a:buSzTx/>
              <a:buFont typeface="Arial" panose="020B0604020202020204" pitchFamily="34" charset="0"/>
              <a:buChar char="•"/>
              <a:tabLst/>
              <a:defRPr/>
            </a:pPr>
            <a:endParaRPr kumimoji="0" lang="en-IN" sz="1200" b="1" i="0" u="none" strike="noStrike" kern="1200" cap="all" spc="0" normalizeH="0" baseline="0" noProof="0" dirty="0">
              <a:ln>
                <a:noFill/>
              </a:ln>
              <a:solidFill>
                <a:schemeClr val="tx1"/>
              </a:solidFill>
              <a:effectLst/>
              <a:uLnTx/>
              <a:uFillTx/>
              <a:latin typeface="+mn-lt"/>
              <a:ea typeface="+mn-ea"/>
              <a:cs typeface="+mn-cs"/>
            </a:endParaRPr>
          </a:p>
        </p:txBody>
      </p:sp>
      <p:pic>
        <p:nvPicPr>
          <p:cNvPr id="7" name="Picture 6">
            <a:extLst>
              <a:ext uri="{FF2B5EF4-FFF2-40B4-BE49-F238E27FC236}">
                <a16:creationId xmlns:a16="http://schemas.microsoft.com/office/drawing/2014/main" id="{9CE8B3B4-70EE-9581-0C91-A2E1C0DB5065}"/>
              </a:ext>
            </a:extLst>
          </p:cNvPr>
          <p:cNvPicPr>
            <a:picLocks noChangeAspect="1"/>
          </p:cNvPicPr>
          <p:nvPr/>
        </p:nvPicPr>
        <p:blipFill>
          <a:blip r:embed="rId2" cstate="print">
            <a:extLst>
              <a:ext uri="{28A0092B-C50C-407E-A947-70E740481C1C}">
                <a14:useLocalDpi xmlns:a14="http://schemas.microsoft.com/office/drawing/2010/main" val="0"/>
              </a:ext>
            </a:extLst>
          </a:blip>
          <a:srcRect t="25735"/>
          <a:stretch>
            <a:fillRect/>
          </a:stretch>
        </p:blipFill>
        <p:spPr>
          <a:xfrm>
            <a:off x="932131" y="1082682"/>
            <a:ext cx="4791942" cy="2669048"/>
          </a:xfrm>
          <a:prstGeom prst="rect">
            <a:avLst/>
          </a:prstGeom>
        </p:spPr>
      </p:pic>
      <p:pic>
        <p:nvPicPr>
          <p:cNvPr id="8" name="Picture 7">
            <a:extLst>
              <a:ext uri="{FF2B5EF4-FFF2-40B4-BE49-F238E27FC236}">
                <a16:creationId xmlns:a16="http://schemas.microsoft.com/office/drawing/2014/main" id="{0DEDB5AB-8445-7911-268D-3A09602B02F2}"/>
              </a:ext>
            </a:extLst>
          </p:cNvPr>
          <p:cNvPicPr>
            <a:picLocks noChangeAspect="1"/>
          </p:cNvPicPr>
          <p:nvPr/>
        </p:nvPicPr>
        <p:blipFill>
          <a:blip r:embed="rId3" cstate="print">
            <a:extLst>
              <a:ext uri="{28A0092B-C50C-407E-A947-70E740481C1C}">
                <a14:useLocalDpi xmlns:a14="http://schemas.microsoft.com/office/drawing/2010/main" val="0"/>
              </a:ext>
            </a:extLst>
          </a:blip>
          <a:srcRect t="32191"/>
          <a:stretch>
            <a:fillRect/>
          </a:stretch>
        </p:blipFill>
        <p:spPr>
          <a:xfrm>
            <a:off x="6304405" y="1095921"/>
            <a:ext cx="5195640" cy="2642361"/>
          </a:xfrm>
          <a:prstGeom prst="rect">
            <a:avLst/>
          </a:prstGeom>
        </p:spPr>
      </p:pic>
      <p:pic>
        <p:nvPicPr>
          <p:cNvPr id="9" name="Picture 8">
            <a:extLst>
              <a:ext uri="{FF2B5EF4-FFF2-40B4-BE49-F238E27FC236}">
                <a16:creationId xmlns:a16="http://schemas.microsoft.com/office/drawing/2014/main" id="{7DBB007F-BC50-61D7-6DDF-C1B8F4675411}"/>
              </a:ext>
            </a:extLst>
          </p:cNvPr>
          <p:cNvPicPr>
            <a:picLocks noChangeAspect="1"/>
          </p:cNvPicPr>
          <p:nvPr/>
        </p:nvPicPr>
        <p:blipFill>
          <a:blip r:embed="rId4" cstate="print">
            <a:extLst>
              <a:ext uri="{28A0092B-C50C-407E-A947-70E740481C1C}">
                <a14:useLocalDpi xmlns:a14="http://schemas.microsoft.com/office/drawing/2010/main" val="0"/>
              </a:ext>
            </a:extLst>
          </a:blip>
          <a:srcRect t="24763"/>
          <a:stretch>
            <a:fillRect/>
          </a:stretch>
        </p:blipFill>
        <p:spPr>
          <a:xfrm>
            <a:off x="3146611" y="3842834"/>
            <a:ext cx="5163671" cy="291373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18FD5-E126-5634-3A4C-7EAFEB01B079}"/>
              </a:ext>
            </a:extLst>
          </p:cNvPr>
          <p:cNvSpPr>
            <a:spLocks noGrp="1"/>
          </p:cNvSpPr>
          <p:nvPr>
            <p:ph type="title"/>
          </p:nvPr>
        </p:nvSpPr>
        <p:spPr>
          <a:xfrm>
            <a:off x="913775" y="-102649"/>
            <a:ext cx="10973425" cy="753083"/>
          </a:xfrm>
        </p:spPr>
        <p:txBody>
          <a:bodyPr>
            <a:normAutofit/>
          </a:bodyPr>
          <a:lstStyle/>
          <a:p>
            <a:r>
              <a:rPr lang="en-US" sz="2000" b="1" i="0" u="none" strike="noStrike" baseline="0" dirty="0">
                <a:solidFill>
                  <a:srgbClr val="FF0000"/>
                </a:solidFill>
                <a:latin typeface="Rockwell" panose="02060603020205020403" pitchFamily="18" charset="0"/>
              </a:rPr>
              <a:t>B. Equipment’s Procured – Non Recurring </a:t>
            </a:r>
            <a:r>
              <a:rPr lang="en-US" sz="2000" b="1" i="0" u="none" strike="noStrike" baseline="0" dirty="0" err="1">
                <a:solidFill>
                  <a:srgbClr val="FF0000"/>
                </a:solidFill>
                <a:latin typeface="Rockwell" panose="02060603020205020403" pitchFamily="18" charset="0"/>
              </a:rPr>
              <a:t>Contigency</a:t>
            </a:r>
            <a:endParaRPr lang="en-IN" sz="2000" dirty="0">
              <a:solidFill>
                <a:srgbClr val="FF0000"/>
              </a:solidFill>
            </a:endParaRPr>
          </a:p>
        </p:txBody>
      </p:sp>
      <p:graphicFrame>
        <p:nvGraphicFramePr>
          <p:cNvPr id="4" name="Content Placeholder 3">
            <a:extLst>
              <a:ext uri="{FF2B5EF4-FFF2-40B4-BE49-F238E27FC236}">
                <a16:creationId xmlns:a16="http://schemas.microsoft.com/office/drawing/2014/main" id="{2555A952-F4C8-7038-CF29-6E47C7C1EA81}"/>
              </a:ext>
            </a:extLst>
          </p:cNvPr>
          <p:cNvGraphicFramePr>
            <a:graphicFrameLocks noGrp="1"/>
          </p:cNvGraphicFramePr>
          <p:nvPr>
            <p:ph idx="1"/>
          </p:nvPr>
        </p:nvGraphicFramePr>
        <p:xfrm>
          <a:off x="1009922" y="550936"/>
          <a:ext cx="9583946" cy="6263521"/>
        </p:xfrm>
        <a:graphic>
          <a:graphicData uri="http://schemas.openxmlformats.org/drawingml/2006/table">
            <a:tbl>
              <a:tblPr firstRow="1" firstCol="1" lastRow="1" lastCol="1" bandRow="1" bandCol="1">
                <a:tableStyleId>{5C22544A-7EE6-4342-B048-85BDC9FD1C3A}</a:tableStyleId>
              </a:tblPr>
              <a:tblGrid>
                <a:gridCol w="975768">
                  <a:extLst>
                    <a:ext uri="{9D8B030D-6E8A-4147-A177-3AD203B41FA5}">
                      <a16:colId xmlns:a16="http://schemas.microsoft.com/office/drawing/2014/main" val="3372459884"/>
                    </a:ext>
                  </a:extLst>
                </a:gridCol>
                <a:gridCol w="3631761">
                  <a:extLst>
                    <a:ext uri="{9D8B030D-6E8A-4147-A177-3AD203B41FA5}">
                      <a16:colId xmlns:a16="http://schemas.microsoft.com/office/drawing/2014/main" val="163639914"/>
                    </a:ext>
                  </a:extLst>
                </a:gridCol>
                <a:gridCol w="1382735">
                  <a:extLst>
                    <a:ext uri="{9D8B030D-6E8A-4147-A177-3AD203B41FA5}">
                      <a16:colId xmlns:a16="http://schemas.microsoft.com/office/drawing/2014/main" val="2763349521"/>
                    </a:ext>
                  </a:extLst>
                </a:gridCol>
                <a:gridCol w="1381941">
                  <a:extLst>
                    <a:ext uri="{9D8B030D-6E8A-4147-A177-3AD203B41FA5}">
                      <a16:colId xmlns:a16="http://schemas.microsoft.com/office/drawing/2014/main" val="1050653718"/>
                    </a:ext>
                  </a:extLst>
                </a:gridCol>
                <a:gridCol w="2211741">
                  <a:extLst>
                    <a:ext uri="{9D8B030D-6E8A-4147-A177-3AD203B41FA5}">
                      <a16:colId xmlns:a16="http://schemas.microsoft.com/office/drawing/2014/main" val="2105786059"/>
                    </a:ext>
                  </a:extLst>
                </a:gridCol>
              </a:tblGrid>
              <a:tr h="298150">
                <a:tc>
                  <a:txBody>
                    <a:bodyPr/>
                    <a:lstStyle/>
                    <a:p>
                      <a:pPr algn="ctr"/>
                      <a:r>
                        <a:rPr lang="en-US" sz="1700" b="1" dirty="0" err="1">
                          <a:solidFill>
                            <a:srgbClr val="FFFF00"/>
                          </a:solidFill>
                          <a:effectLst/>
                          <a:latin typeface="Times New Roman" panose="02020603050405020304" pitchFamily="18" charset="0"/>
                          <a:cs typeface="Times New Roman" panose="02020603050405020304" pitchFamily="18" charset="0"/>
                        </a:rPr>
                        <a:t>Sl.No</a:t>
                      </a:r>
                      <a:endParaRPr lang="en-IN" sz="1700" b="1" dirty="0">
                        <a:solidFill>
                          <a:srgbClr val="FFFF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b="1" dirty="0">
                          <a:solidFill>
                            <a:srgbClr val="FFFF00"/>
                          </a:solidFill>
                          <a:effectLst/>
                          <a:latin typeface="Times New Roman" panose="02020603050405020304" pitchFamily="18" charset="0"/>
                          <a:cs typeface="Times New Roman" panose="02020603050405020304" pitchFamily="18" charset="0"/>
                        </a:rPr>
                        <a:t>Name of the Equipment</a:t>
                      </a:r>
                      <a:endParaRPr lang="en-IN" sz="1700" b="1" dirty="0">
                        <a:solidFill>
                          <a:srgbClr val="FFFF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marL="99695" algn="ctr"/>
                      <a:r>
                        <a:rPr lang="en-US" sz="1700" b="1" dirty="0">
                          <a:solidFill>
                            <a:srgbClr val="FFFF00"/>
                          </a:solidFill>
                          <a:effectLst/>
                          <a:latin typeface="Times New Roman" panose="02020603050405020304" pitchFamily="18" charset="0"/>
                          <a:cs typeface="Times New Roman" panose="02020603050405020304" pitchFamily="18" charset="0"/>
                        </a:rPr>
                        <a:t>Unit cost </a:t>
                      </a:r>
                      <a:endParaRPr lang="en-IN" sz="1700" b="1" dirty="0">
                        <a:solidFill>
                          <a:srgbClr val="FFFF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b="1" dirty="0">
                          <a:solidFill>
                            <a:srgbClr val="FFFF00"/>
                          </a:solidFill>
                          <a:effectLst/>
                          <a:latin typeface="Times New Roman" panose="02020603050405020304" pitchFamily="18" charset="0"/>
                          <a:cs typeface="Times New Roman" panose="02020603050405020304" pitchFamily="18" charset="0"/>
                        </a:rPr>
                        <a:t>No. of Unit </a:t>
                      </a:r>
                      <a:endParaRPr lang="en-IN" sz="1700" b="1" dirty="0">
                        <a:solidFill>
                          <a:srgbClr val="FFFF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b="1" dirty="0">
                          <a:solidFill>
                            <a:srgbClr val="FFFF00"/>
                          </a:solidFill>
                          <a:effectLst/>
                          <a:latin typeface="Times New Roman" panose="02020603050405020304" pitchFamily="18" charset="0"/>
                          <a:cs typeface="Times New Roman" panose="02020603050405020304" pitchFamily="18" charset="0"/>
                        </a:rPr>
                        <a:t>Actual</a:t>
                      </a:r>
                      <a:r>
                        <a:rPr lang="en-US" sz="1700" b="1" spc="10" dirty="0">
                          <a:solidFill>
                            <a:srgbClr val="FFFF00"/>
                          </a:solidFill>
                          <a:effectLst/>
                          <a:latin typeface="Times New Roman" panose="02020603050405020304" pitchFamily="18" charset="0"/>
                          <a:cs typeface="Times New Roman" panose="02020603050405020304" pitchFamily="18" charset="0"/>
                        </a:rPr>
                        <a:t> </a:t>
                      </a:r>
                      <a:r>
                        <a:rPr lang="en-US" sz="1700" b="1" dirty="0">
                          <a:solidFill>
                            <a:srgbClr val="FFFF00"/>
                          </a:solidFill>
                          <a:effectLst/>
                          <a:latin typeface="Times New Roman" panose="02020603050405020304" pitchFamily="18" charset="0"/>
                          <a:cs typeface="Times New Roman" panose="02020603050405020304" pitchFamily="18" charset="0"/>
                        </a:rPr>
                        <a:t>Cost (Rs.)</a:t>
                      </a:r>
                      <a:endParaRPr lang="en-IN" sz="1700" b="1" dirty="0">
                        <a:solidFill>
                          <a:srgbClr val="FFFF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885077974"/>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1.</a:t>
                      </a:r>
                    </a:p>
                  </a:txBody>
                  <a:tcPr marL="0" marR="0" marT="0" marB="0"/>
                </a:tc>
                <a:tc>
                  <a:txBody>
                    <a:bodyPr/>
                    <a:lstStyle/>
                    <a:p>
                      <a:pPr algn="just"/>
                      <a:r>
                        <a:rPr lang="en-US" sz="1700" dirty="0">
                          <a:effectLst/>
                          <a:latin typeface="Times New Roman" panose="02020603050405020304" pitchFamily="18" charset="0"/>
                          <a:cs typeface="Times New Roman" panose="02020603050405020304" pitchFamily="18" charset="0"/>
                        </a:rPr>
                        <a:t>Work table with stainless steel top</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99,710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99,710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1359251625"/>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2.</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Strapping machine for cartons</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2,940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2,940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708051032"/>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3.</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Handy PH &amp; EC meter</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14,700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14,700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3565841250"/>
                  </a:ext>
                </a:extLst>
              </a:tr>
              <a:tr h="238262">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4.</a:t>
                      </a:r>
                    </a:p>
                  </a:txBody>
                  <a:tcPr marL="0" marR="0" marT="0" marB="0"/>
                </a:tc>
                <a:tc>
                  <a:txBody>
                    <a:bodyPr/>
                    <a:lstStyle/>
                    <a:p>
                      <a:pPr algn="just"/>
                      <a:r>
                        <a:rPr lang="en-US" sz="1700" dirty="0">
                          <a:effectLst/>
                          <a:latin typeface="Times New Roman" panose="02020603050405020304" pitchFamily="18" charset="0"/>
                          <a:cs typeface="Times New Roman" panose="02020603050405020304" pitchFamily="18" charset="0"/>
                        </a:rPr>
                        <a:t>Fruit &amp; vegetables processing accessories</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19,845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19,845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564688481"/>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5.</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Brine meter</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14,910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14,910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1840095748"/>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6.</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Shrink wrapping machine</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74,970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74,970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3991346480"/>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7.</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Colour meter</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16,800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16,800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063140485"/>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8.</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Tomato fruit juice extractor</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1,995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1,995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3480821342"/>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9.</a:t>
                      </a:r>
                    </a:p>
                  </a:txBody>
                  <a:tcPr marL="0" marR="0" marT="0" marB="0"/>
                </a:tc>
                <a:tc>
                  <a:txBody>
                    <a:bodyPr/>
                    <a:lstStyle/>
                    <a:p>
                      <a:pPr algn="just"/>
                      <a:r>
                        <a:rPr lang="en-US" sz="1700" dirty="0">
                          <a:effectLst/>
                          <a:latin typeface="Times New Roman" panose="02020603050405020304" pitchFamily="18" charset="0"/>
                          <a:cs typeface="Times New Roman" panose="02020603050405020304" pitchFamily="18" charset="0"/>
                        </a:rPr>
                        <a:t>Continuous band sealing machine</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39,900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39,900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3045429489"/>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10.</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Hot air oven</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79,905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79,905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815659940"/>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11.</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Micro oven </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16,905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16,905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3897923590"/>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12.</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Weighing balance</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59,850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59,850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702127286"/>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13.</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Hand lever crown corking machine</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29,925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29,925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155616852"/>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14.</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Compound microscope</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34,965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2</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69,930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17378659"/>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15.</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Deep freezer vertical</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96,495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96,495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3768830581"/>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16.</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Vernier caliper</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13,924</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13,924</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989151265"/>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17.</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Pressure tester</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6,372</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6,372</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392765638"/>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18.</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Lux meter</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20,945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20,945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696140802"/>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19.</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Cabinet tray dryer</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94,962</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94,962</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069994323"/>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20.</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Fruit pulper </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87,360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87,360</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1972069571"/>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21.</a:t>
                      </a:r>
                    </a:p>
                  </a:txBody>
                  <a:tcPr marL="0" marR="0" marT="0" marB="0"/>
                </a:tc>
                <a:tc>
                  <a:txBody>
                    <a:bodyPr/>
                    <a:lstStyle/>
                    <a:p>
                      <a:pPr algn="just"/>
                      <a:r>
                        <a:rPr lang="en-US" sz="1700">
                          <a:effectLst/>
                          <a:latin typeface="Times New Roman" panose="02020603050405020304" pitchFamily="18" charset="0"/>
                          <a:cs typeface="Times New Roman" panose="02020603050405020304" pitchFamily="18" charset="0"/>
                        </a:rPr>
                        <a:t>Mini hydro distillation unit</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38,055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a:effectLst/>
                          <a:latin typeface="Times New Roman" panose="02020603050405020304" pitchFamily="18" charset="0"/>
                          <a:cs typeface="Times New Roman" panose="02020603050405020304" pitchFamily="18" charset="0"/>
                        </a:rPr>
                        <a:t>1</a:t>
                      </a:r>
                      <a:endParaRPr lang="en-IN" sz="170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dirty="0">
                          <a:effectLst/>
                          <a:latin typeface="Times New Roman" panose="02020603050405020304" pitchFamily="18" charset="0"/>
                          <a:cs typeface="Times New Roman" panose="02020603050405020304" pitchFamily="18" charset="0"/>
                        </a:rPr>
                        <a:t>38,055</a:t>
                      </a:r>
                      <a:endParaRPr lang="en-IN" sz="17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876921617"/>
                  </a:ext>
                </a:extLst>
              </a:tr>
              <a:tr h="238554">
                <a:tc>
                  <a:txBody>
                    <a:bodyPr/>
                    <a:lstStyle/>
                    <a:p>
                      <a:pPr marL="0" lvl="0" indent="0" algn="ctr">
                        <a:spcBef>
                          <a:spcPts val="445"/>
                        </a:spcBef>
                        <a:spcAft>
                          <a:spcPts val="0"/>
                        </a:spcAft>
                        <a:buFont typeface="+mj-lt"/>
                        <a:buNone/>
                      </a:pP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22.</a:t>
                      </a:r>
                    </a:p>
                  </a:txBody>
                  <a:tcPr marL="0" marR="0" marT="0" marB="0"/>
                </a:tc>
                <a:tc>
                  <a:txBody>
                    <a:bodyPr/>
                    <a:lstStyle/>
                    <a:p>
                      <a:pPr algn="just"/>
                      <a:r>
                        <a:rPr lang="en-IN" sz="1700" dirty="0">
                          <a:effectLst/>
                          <a:latin typeface="Times New Roman" panose="02020603050405020304" pitchFamily="18" charset="0"/>
                          <a:ea typeface="Verdana" panose="020B0604030504040204" pitchFamily="34" charset="0"/>
                          <a:cs typeface="Times New Roman" panose="02020603050405020304" pitchFamily="18" charset="0"/>
                        </a:rPr>
                        <a:t>Leaf area meter</a:t>
                      </a:r>
                    </a:p>
                  </a:txBody>
                  <a:tcPr marL="0" marR="0" marT="0" marB="0"/>
                </a:tc>
                <a:tc>
                  <a:txBody>
                    <a:bodyPr/>
                    <a:lstStyle/>
                    <a:p>
                      <a:pPr algn="ct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99,002</a:t>
                      </a:r>
                    </a:p>
                  </a:txBody>
                  <a:tcPr marL="0" marR="0" marT="0" marB="0"/>
                </a:tc>
                <a:tc>
                  <a:txBody>
                    <a:bodyPr/>
                    <a:lstStyle/>
                    <a:p>
                      <a:pPr algn="ct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1</a:t>
                      </a:r>
                    </a:p>
                  </a:txBody>
                  <a:tcPr marL="0" marR="0" marT="0" marB="0"/>
                </a:tc>
                <a:tc>
                  <a:txBody>
                    <a:bodyPr/>
                    <a:lstStyle/>
                    <a:p>
                      <a:pPr algn="ctr"/>
                      <a:r>
                        <a:rPr lang="en-IN" sz="1700" dirty="0">
                          <a:effectLst/>
                          <a:latin typeface="Times New Roman" panose="02020603050405020304" pitchFamily="18" charset="0"/>
                          <a:ea typeface="Verdana" panose="020B0604030504040204" pitchFamily="34" charset="0"/>
                          <a:cs typeface="Times New Roman" panose="02020603050405020304" pitchFamily="18" charset="0"/>
                        </a:rPr>
                        <a:t>99,002</a:t>
                      </a:r>
                    </a:p>
                  </a:txBody>
                  <a:tcPr marL="0" marR="0" marT="0" marB="0"/>
                </a:tc>
                <a:extLst>
                  <a:ext uri="{0D108BD9-81ED-4DB2-BD59-A6C34878D82A}">
                    <a16:rowId xmlns:a16="http://schemas.microsoft.com/office/drawing/2014/main" val="2818046600"/>
                  </a:ext>
                </a:extLst>
              </a:tr>
              <a:tr h="265611">
                <a:tc gridSpan="2">
                  <a:txBody>
                    <a:bodyPr/>
                    <a:lstStyle/>
                    <a:p>
                      <a:pPr marL="36195" algn="r"/>
                      <a:r>
                        <a:rPr lang="en-US" sz="1700" b="1" dirty="0">
                          <a:solidFill>
                            <a:srgbClr val="FFFF00"/>
                          </a:solidFill>
                          <a:effectLst/>
                          <a:latin typeface="Times New Roman" panose="02020603050405020304" pitchFamily="18" charset="0"/>
                          <a:cs typeface="Times New Roman" panose="02020603050405020304" pitchFamily="18" charset="0"/>
                        </a:rPr>
                        <a:t>Total</a:t>
                      </a:r>
                      <a:endParaRPr lang="en-IN" sz="1700" b="1" dirty="0">
                        <a:solidFill>
                          <a:srgbClr val="FFFF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hMerge="1">
                  <a:txBody>
                    <a:bodyPr/>
                    <a:lstStyle/>
                    <a:p>
                      <a:endParaRPr lang="en-IN"/>
                    </a:p>
                  </a:txBody>
                  <a:tcPr/>
                </a:tc>
                <a:tc>
                  <a:txBody>
                    <a:bodyPr/>
                    <a:lstStyle/>
                    <a:p>
                      <a:r>
                        <a:rPr lang="en-US" sz="1700" b="1" dirty="0">
                          <a:solidFill>
                            <a:srgbClr val="FFFF00"/>
                          </a:solidFill>
                          <a:effectLst/>
                          <a:latin typeface="Times New Roman" panose="02020603050405020304" pitchFamily="18" charset="0"/>
                          <a:cs typeface="Times New Roman" panose="02020603050405020304" pitchFamily="18" charset="0"/>
                        </a:rPr>
                        <a:t> </a:t>
                      </a:r>
                      <a:endParaRPr lang="en-IN" sz="1700" b="1" dirty="0">
                        <a:solidFill>
                          <a:srgbClr val="FFFF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r>
                        <a:rPr lang="en-US" sz="1700" b="1" dirty="0">
                          <a:solidFill>
                            <a:srgbClr val="FFFF00"/>
                          </a:solidFill>
                          <a:effectLst/>
                          <a:latin typeface="Times New Roman" panose="02020603050405020304" pitchFamily="18" charset="0"/>
                          <a:cs typeface="Times New Roman" panose="02020603050405020304" pitchFamily="18" charset="0"/>
                        </a:rPr>
                        <a:t> </a:t>
                      </a:r>
                      <a:endParaRPr lang="en-IN" sz="1700" b="1" dirty="0">
                        <a:solidFill>
                          <a:srgbClr val="FFFF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tc>
                  <a:txBody>
                    <a:bodyPr/>
                    <a:lstStyle/>
                    <a:p>
                      <a:pPr algn="ctr"/>
                      <a:r>
                        <a:rPr lang="en-US" sz="1700" b="1" dirty="0">
                          <a:solidFill>
                            <a:srgbClr val="FFFF00"/>
                          </a:solidFill>
                          <a:effectLst/>
                          <a:latin typeface="Times New Roman" panose="02020603050405020304" pitchFamily="18" charset="0"/>
                          <a:cs typeface="Times New Roman" panose="02020603050405020304" pitchFamily="18" charset="0"/>
                        </a:rPr>
                        <a:t>9,99,400</a:t>
                      </a:r>
                      <a:endParaRPr lang="en-IN" sz="1700" b="1" dirty="0">
                        <a:solidFill>
                          <a:srgbClr val="FFFF00"/>
                        </a:solidFill>
                        <a:effectLst/>
                        <a:latin typeface="Times New Roman" panose="02020603050405020304" pitchFamily="18" charset="0"/>
                        <a:ea typeface="Verdan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4227691538"/>
                  </a:ext>
                </a:extLst>
              </a:tr>
            </a:tbl>
          </a:graphicData>
        </a:graphic>
      </p:graphicFrame>
    </p:spTree>
    <p:extLst>
      <p:ext uri="{BB962C8B-B14F-4D97-AF65-F5344CB8AC3E}">
        <p14:creationId xmlns:p14="http://schemas.microsoft.com/office/powerpoint/2010/main" val="2637570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C4D8CA-48CE-C13A-2A73-70C36EA2EF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5260" y="1008241"/>
            <a:ext cx="4072409" cy="3054308"/>
          </a:xfrm>
          <a:prstGeom prst="rect">
            <a:avLst/>
          </a:prstGeom>
        </p:spPr>
      </p:pic>
      <p:pic>
        <p:nvPicPr>
          <p:cNvPr id="8" name="Picture 7">
            <a:extLst>
              <a:ext uri="{FF2B5EF4-FFF2-40B4-BE49-F238E27FC236}">
                <a16:creationId xmlns:a16="http://schemas.microsoft.com/office/drawing/2014/main" id="{56383109-99FD-CA19-D433-A93098DBA8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714" y="1044030"/>
            <a:ext cx="4023360" cy="3017520"/>
          </a:xfrm>
          <a:prstGeom prst="rect">
            <a:avLst/>
          </a:prstGeom>
        </p:spPr>
      </p:pic>
      <p:pic>
        <p:nvPicPr>
          <p:cNvPr id="9" name="Picture 8">
            <a:extLst>
              <a:ext uri="{FF2B5EF4-FFF2-40B4-BE49-F238E27FC236}">
                <a16:creationId xmlns:a16="http://schemas.microsoft.com/office/drawing/2014/main" id="{4040425B-9675-0556-E3E7-E9D2A9A22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0701" y="7148569"/>
            <a:ext cx="3578533" cy="2683900"/>
          </a:xfrm>
          <a:prstGeom prst="rect">
            <a:avLst/>
          </a:prstGeom>
        </p:spPr>
      </p:pic>
      <p:pic>
        <p:nvPicPr>
          <p:cNvPr id="10" name="Content Placeholder 9">
            <a:extLst>
              <a:ext uri="{FF2B5EF4-FFF2-40B4-BE49-F238E27FC236}">
                <a16:creationId xmlns:a16="http://schemas.microsoft.com/office/drawing/2014/main" id="{4040425B-9675-0556-E3E7-E9D2A9A220F4}"/>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t="42098"/>
          <a:stretch>
            <a:fillRect/>
          </a:stretch>
        </p:blipFill>
        <p:spPr>
          <a:xfrm>
            <a:off x="3618412" y="4138171"/>
            <a:ext cx="4297680" cy="2693703"/>
          </a:xfrm>
          <a:prstGeom prst="rect">
            <a:avLst/>
          </a:prstGeom>
        </p:spPr>
      </p:pic>
      <p:sp>
        <p:nvSpPr>
          <p:cNvPr id="11" name="Subtitle 2">
            <a:extLst>
              <a:ext uri="{FF2B5EF4-FFF2-40B4-BE49-F238E27FC236}">
                <a16:creationId xmlns:a16="http://schemas.microsoft.com/office/drawing/2014/main" id="{AAB2DA7A-2181-5FBE-54AA-128F6ABD737E}"/>
              </a:ext>
            </a:extLst>
          </p:cNvPr>
          <p:cNvSpPr txBox="1">
            <a:spLocks/>
          </p:cNvSpPr>
          <p:nvPr/>
        </p:nvSpPr>
        <p:spPr>
          <a:xfrm>
            <a:off x="1" y="69524"/>
            <a:ext cx="12488090" cy="1231282"/>
          </a:xfrm>
          <a:prstGeom prst="rect">
            <a:avLst/>
          </a:prstGeom>
        </p:spPr>
        <p:txBody>
          <a:bodyPr vert="horz" lIns="91440" tIns="45720" rIns="91440" bIns="45720" rtlCol="0">
            <a:noAutofit/>
          </a:bodyPr>
          <a:lstStyle/>
          <a:p>
            <a:pPr marL="228600" marR="0" lvl="0" indent="-228600" algn="ctr" defTabSz="914400" rtl="0" eaLnBrk="1" fontAlgn="auto" latinLnBrk="0" hangingPunct="1">
              <a:buClr>
                <a:schemeClr val="tx1"/>
              </a:buClr>
              <a:buSzTx/>
              <a:tabLst/>
              <a:defRPr/>
            </a:pPr>
            <a:r>
              <a:rPr kumimoji="0" lang="en-IN" sz="2000" b="1" i="0" u="none" strike="noStrike" kern="1200" cap="all"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mn-cs"/>
              </a:rPr>
              <a:t>Guest Lecture on </a:t>
            </a:r>
            <a:r>
              <a:rPr kumimoji="0" lang="en-IN" sz="2000" b="1" i="0" u="none" strike="noStrike" kern="1200" cap="all"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a:t>
            </a:r>
            <a:r>
              <a:rPr kumimoji="0" lang="en-IN" sz="2000" b="1" i="0" u="none" strike="noStrike" kern="1200" cap="all"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Advance production and postharvest technology and value addition for higher profitability in Banana”</a:t>
            </a:r>
          </a:p>
          <a:p>
            <a:pPr marR="0" lvl="0" algn="ctr" defTabSz="914400" rtl="0" eaLnBrk="1" fontAlgn="auto" latinLnBrk="0" hangingPunct="1">
              <a:buClr>
                <a:schemeClr val="tx1"/>
              </a:buClr>
              <a:buSzTx/>
              <a:tabLst/>
              <a:defRPr/>
            </a:pPr>
            <a:r>
              <a:rPr kumimoji="0" lang="en-IN" sz="1800" b="1" i="0" u="none" strike="noStrike" kern="1200" cap="all"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Dr. V. Kumar, Principal Scientist, ICAR- NRCB, </a:t>
            </a:r>
            <a:r>
              <a:rPr kumimoji="0" lang="en-IN" sz="1800" b="1" i="0" u="none" strike="noStrike" kern="1200" cap="all"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Trichy</a:t>
            </a:r>
            <a:r>
              <a:rPr kumimoji="0" lang="en-IN" sz="1800" b="1" i="0" u="none" strike="noStrike" kern="1200" cap="all"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(31.01.2024)</a:t>
            </a:r>
            <a:endParaRPr kumimoji="0" lang="en-IN" sz="2000" b="1" i="0" u="none" strike="noStrike" kern="1200" cap="all"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11" y="266003"/>
            <a:ext cx="12163245" cy="570750"/>
          </a:xfrm>
        </p:spPr>
        <p:txBody>
          <a:bodyPr>
            <a:noAutofit/>
          </a:bodyPr>
          <a:lstStyle/>
          <a:p>
            <a:r>
              <a:rPr lang="en-US" sz="2000" dirty="0">
                <a:solidFill>
                  <a:srgbClr val="00B050"/>
                </a:solidFill>
              </a:rPr>
              <a:t>Guest lecture on </a:t>
            </a:r>
            <a:r>
              <a:rPr lang="en-US" sz="2000" dirty="0">
                <a:solidFill>
                  <a:srgbClr val="FF0000"/>
                </a:solidFill>
              </a:rPr>
              <a:t>ICAR- IISR Spicing up nation's progress</a:t>
            </a:r>
            <a:br>
              <a:rPr lang="en-US" sz="2000" dirty="0">
                <a:solidFill>
                  <a:srgbClr val="FF0000"/>
                </a:solidFill>
              </a:rPr>
            </a:br>
            <a:r>
              <a:rPr lang="en-US" sz="2000" dirty="0">
                <a:solidFill>
                  <a:srgbClr val="FF0000"/>
                </a:solidFill>
              </a:rPr>
              <a:t>by </a:t>
            </a:r>
            <a:r>
              <a:rPr lang="en-US" sz="2000" dirty="0" err="1">
                <a:solidFill>
                  <a:srgbClr val="FF0000"/>
                </a:solidFill>
              </a:rPr>
              <a:t>Dr.V</a:t>
            </a:r>
            <a:r>
              <a:rPr lang="en-US" sz="2000" dirty="0">
                <a:solidFill>
                  <a:srgbClr val="FF0000"/>
                </a:solidFill>
              </a:rPr>
              <a:t>. Srinivasan, Principal Scientist &amp; Head, Division of crop production and post harvest technology on 27.03.24</a:t>
            </a:r>
            <a:br>
              <a:rPr lang="en-IN" sz="2000" dirty="0">
                <a:solidFill>
                  <a:srgbClr val="FF0000"/>
                </a:solidFill>
              </a:rPr>
            </a:br>
            <a:endParaRPr lang="en-IN" sz="2000" dirty="0">
              <a:solidFill>
                <a:srgbClr val="FF0000"/>
              </a:solidFill>
            </a:endParaRPr>
          </a:p>
        </p:txBody>
      </p:sp>
      <p:pic>
        <p:nvPicPr>
          <p:cNvPr id="10" name="Content Placeholder 9">
            <a:extLst>
              <a:ext uri="{FF2B5EF4-FFF2-40B4-BE49-F238E27FC236}">
                <a16:creationId xmlns:a16="http://schemas.microsoft.com/office/drawing/2014/main" id="{B7D2B2AD-8DF6-283C-170E-EBD600AD579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56"/>
          <a:stretch>
            <a:fillRect/>
          </a:stretch>
        </p:blipFill>
        <p:spPr bwMode="auto">
          <a:xfrm>
            <a:off x="4615131" y="813987"/>
            <a:ext cx="2675141" cy="588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217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EB4AD7-5F95-B9A9-EEDA-85F522333139}"/>
              </a:ext>
            </a:extLst>
          </p:cNvPr>
          <p:cNvSpPr txBox="1"/>
          <p:nvPr/>
        </p:nvSpPr>
        <p:spPr>
          <a:xfrm>
            <a:off x="660400" y="248855"/>
            <a:ext cx="10871200" cy="1015663"/>
          </a:xfrm>
          <a:prstGeom prst="rect">
            <a:avLst/>
          </a:prstGeom>
          <a:noFill/>
        </p:spPr>
        <p:txBody>
          <a:bodyPr wrap="square" rtlCol="0">
            <a:spAutoFit/>
          </a:bodyPr>
          <a:lstStyle/>
          <a:p>
            <a:pPr algn="ctr"/>
            <a:r>
              <a:rPr lang="en-US" sz="2000" b="1" dirty="0">
                <a:solidFill>
                  <a:srgbClr val="00B050"/>
                </a:solidFill>
                <a:latin typeface="Times New Roman" pitchFamily="18" charset="0"/>
                <a:cs typeface="Times New Roman" pitchFamily="18" charset="0"/>
              </a:rPr>
              <a:t>Guest lecture on </a:t>
            </a:r>
            <a:r>
              <a:rPr lang="en-US" sz="2000" b="1" dirty="0">
                <a:solidFill>
                  <a:srgbClr val="FF0000"/>
                </a:solidFill>
                <a:latin typeface="Times New Roman" pitchFamily="18" charset="0"/>
                <a:cs typeface="Times New Roman" pitchFamily="18" charset="0"/>
              </a:rPr>
              <a:t>“Enhanced postharvest in fruits using </a:t>
            </a:r>
            <a:r>
              <a:rPr lang="en-US" sz="2000" b="1" dirty="0" err="1">
                <a:solidFill>
                  <a:srgbClr val="FF0000"/>
                </a:solidFill>
                <a:latin typeface="Times New Roman" pitchFamily="18" charset="0"/>
                <a:cs typeface="Times New Roman" pitchFamily="18" charset="0"/>
              </a:rPr>
              <a:t>hexanal</a:t>
            </a:r>
            <a:r>
              <a:rPr lang="en-US" sz="2000" b="1" dirty="0">
                <a:solidFill>
                  <a:srgbClr val="FF0000"/>
                </a:solidFill>
                <a:latin typeface="Times New Roman" pitchFamily="18" charset="0"/>
                <a:cs typeface="Times New Roman" pitchFamily="18" charset="0"/>
              </a:rPr>
              <a:t> based nanotechnology” </a:t>
            </a:r>
          </a:p>
          <a:p>
            <a:pPr algn="ctr"/>
            <a:r>
              <a:rPr lang="en-US" sz="2000" dirty="0">
                <a:solidFill>
                  <a:srgbClr val="0070C0"/>
                </a:solidFill>
                <a:latin typeface="Times New Roman" pitchFamily="18" charset="0"/>
                <a:cs typeface="Times New Roman" pitchFamily="18" charset="0"/>
              </a:rPr>
              <a:t>Dr. </a:t>
            </a:r>
            <a:r>
              <a:rPr lang="en-US" sz="2000" dirty="0" err="1">
                <a:solidFill>
                  <a:srgbClr val="0070C0"/>
                </a:solidFill>
                <a:latin typeface="Times New Roman" pitchFamily="18" charset="0"/>
                <a:cs typeface="Times New Roman" pitchFamily="18" charset="0"/>
              </a:rPr>
              <a:t>Jayasankar</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subramanian</a:t>
            </a:r>
            <a:r>
              <a:rPr lang="en-US" sz="2000" dirty="0">
                <a:solidFill>
                  <a:srgbClr val="0070C0"/>
                </a:solidFill>
                <a:latin typeface="Times New Roman" pitchFamily="18" charset="0"/>
                <a:cs typeface="Times New Roman" pitchFamily="18" charset="0"/>
              </a:rPr>
              <a:t>, Professor, Tree Fruit Breeding and Biotechnology, </a:t>
            </a:r>
          </a:p>
          <a:p>
            <a:pPr algn="ctr"/>
            <a:r>
              <a:rPr lang="en-US" sz="2000" dirty="0">
                <a:solidFill>
                  <a:srgbClr val="0070C0"/>
                </a:solidFill>
                <a:latin typeface="Times New Roman" pitchFamily="18" charset="0"/>
                <a:cs typeface="Times New Roman" pitchFamily="18" charset="0"/>
              </a:rPr>
              <a:t>University of Guelph-</a:t>
            </a:r>
            <a:r>
              <a:rPr lang="en-US" sz="2000" dirty="0" err="1">
                <a:solidFill>
                  <a:srgbClr val="0070C0"/>
                </a:solidFill>
                <a:latin typeface="Times New Roman" pitchFamily="18" charset="0"/>
                <a:cs typeface="Times New Roman" pitchFamily="18" charset="0"/>
              </a:rPr>
              <a:t>vineland</a:t>
            </a:r>
            <a:r>
              <a:rPr lang="en-US" sz="2000" dirty="0">
                <a:solidFill>
                  <a:srgbClr val="0070C0"/>
                </a:solidFill>
                <a:latin typeface="Times New Roman" pitchFamily="18" charset="0"/>
                <a:cs typeface="Times New Roman" pitchFamily="18" charset="0"/>
              </a:rPr>
              <a:t> Campus, Canada on 28.02.2025</a:t>
            </a:r>
            <a:endParaRPr lang="en-IN" sz="2000" b="1" dirty="0">
              <a:solidFill>
                <a:srgbClr val="0070C0"/>
              </a:solidFill>
              <a:latin typeface="Times New Roman" pitchFamily="18" charset="0"/>
              <a:cs typeface="Times New Roman" pitchFamily="18" charset="0"/>
            </a:endParaRPr>
          </a:p>
        </p:txBody>
      </p:sp>
      <p:pic>
        <p:nvPicPr>
          <p:cNvPr id="1030" name="Picture 6" descr="F:\STAR COLLEGE SCHEME\2nd installment\guest lecture Hexanal nano PHT\DBT Guest lec 2.jpg"/>
          <p:cNvPicPr>
            <a:picLocks noChangeAspect="1" noChangeArrowheads="1"/>
          </p:cNvPicPr>
          <p:nvPr/>
        </p:nvPicPr>
        <p:blipFill>
          <a:blip r:embed="rId2" cstate="print"/>
          <a:srcRect/>
          <a:stretch>
            <a:fillRect/>
          </a:stretch>
        </p:blipFill>
        <p:spPr bwMode="auto">
          <a:xfrm>
            <a:off x="107855" y="1698420"/>
            <a:ext cx="5913458" cy="4435093"/>
          </a:xfrm>
          <a:prstGeom prst="rect">
            <a:avLst/>
          </a:prstGeom>
          <a:noFill/>
        </p:spPr>
      </p:pic>
      <p:pic>
        <p:nvPicPr>
          <p:cNvPr id="14" name="Picture 2" descr="F:\STAR COLLEGE SCHEME\2nd installment\guest lecture Hexanal nano PHT\DBT-SCS LEC 4.jpg"/>
          <p:cNvPicPr>
            <a:picLocks noChangeAspect="1" noChangeArrowheads="1"/>
          </p:cNvPicPr>
          <p:nvPr/>
        </p:nvPicPr>
        <p:blipFill>
          <a:blip r:embed="rId3" cstate="print"/>
          <a:srcRect/>
          <a:stretch>
            <a:fillRect/>
          </a:stretch>
        </p:blipFill>
        <p:spPr bwMode="auto">
          <a:xfrm>
            <a:off x="6053798" y="1698672"/>
            <a:ext cx="5931878" cy="4448909"/>
          </a:xfrm>
          <a:prstGeom prst="rect">
            <a:avLst/>
          </a:prstGeom>
          <a:noFill/>
        </p:spPr>
      </p:pic>
    </p:spTree>
    <p:extLst>
      <p:ext uri="{BB962C8B-B14F-4D97-AF65-F5344CB8AC3E}">
        <p14:creationId xmlns:p14="http://schemas.microsoft.com/office/powerpoint/2010/main" val="852053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ECA597-4406-8CCF-EA48-59FB31C773A1}"/>
              </a:ext>
            </a:extLst>
          </p:cNvPr>
          <p:cNvSpPr txBox="1"/>
          <p:nvPr/>
        </p:nvSpPr>
        <p:spPr>
          <a:xfrm>
            <a:off x="300443" y="2873665"/>
            <a:ext cx="11952515" cy="707886"/>
          </a:xfrm>
          <a:prstGeom prst="rect">
            <a:avLst/>
          </a:prstGeom>
          <a:noFill/>
        </p:spPr>
        <p:txBody>
          <a:bodyPr wrap="square">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H</a:t>
            </a:r>
            <a:r>
              <a:rPr lang="en-US" sz="4000" b="1" i="0" u="none" strike="noStrike" baseline="0" dirty="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OUTREACH ACTIVITIES</a:t>
            </a:r>
            <a:endParaRPr lang="en-IN" sz="4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9D9EC-9D67-5201-541D-EA3AFA77A757}"/>
              </a:ext>
            </a:extLst>
          </p:cNvPr>
          <p:cNvSpPr txBox="1"/>
          <p:nvPr/>
        </p:nvSpPr>
        <p:spPr>
          <a:xfrm>
            <a:off x="1513840" y="421640"/>
            <a:ext cx="9164320" cy="461665"/>
          </a:xfrm>
          <a:prstGeom prst="rect">
            <a:avLst/>
          </a:prstGeom>
          <a:noFill/>
          <a:ln w="19050">
            <a:solidFill>
              <a:schemeClr val="tx1"/>
            </a:solidFill>
          </a:ln>
        </p:spPr>
        <p:txBody>
          <a:bodyPr wrap="square" rtlCol="0">
            <a:spAutoFit/>
          </a:bodyPr>
          <a:lstStyle/>
          <a:p>
            <a:pPr algn="ctr"/>
            <a:r>
              <a:rPr lang="en-US" sz="2400" dirty="0">
                <a:latin typeface="Arial Black" panose="020B0A04020102020204" pitchFamily="34" charset="0"/>
              </a:rPr>
              <a:t>DEMONSTRATION ON LOW TUNNEL STRUCTURE</a:t>
            </a:r>
            <a:r>
              <a:rPr lang="en-US" sz="2400" dirty="0"/>
              <a:t> </a:t>
            </a:r>
            <a:endParaRPr lang="en-IN" sz="2400" dirty="0"/>
          </a:p>
        </p:txBody>
      </p:sp>
      <p:pic>
        <p:nvPicPr>
          <p:cNvPr id="4" name="Picture 3">
            <a:extLst>
              <a:ext uri="{FF2B5EF4-FFF2-40B4-BE49-F238E27FC236}">
                <a16:creationId xmlns:a16="http://schemas.microsoft.com/office/drawing/2014/main" id="{63DB538D-D2D3-83D3-B29C-DCDA92D08E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372" y="1222743"/>
            <a:ext cx="3260651" cy="2445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0B14227F-2449-88A2-BB1F-2E71796003C9}"/>
              </a:ext>
            </a:extLst>
          </p:cNvPr>
          <p:cNvPicPr>
            <a:picLocks noChangeAspect="1"/>
          </p:cNvPicPr>
          <p:nvPr/>
        </p:nvPicPr>
        <p:blipFill>
          <a:blip r:embed="rId3" cstate="print">
            <a:extLst>
              <a:ext uri="{28A0092B-C50C-407E-A947-70E740481C1C}">
                <a14:useLocalDpi xmlns:a14="http://schemas.microsoft.com/office/drawing/2010/main" val="0"/>
              </a:ext>
            </a:extLst>
          </a:blip>
          <a:srcRect l="6938" t="28372"/>
          <a:stretch/>
        </p:blipFill>
        <p:spPr>
          <a:xfrm>
            <a:off x="6741042" y="1350333"/>
            <a:ext cx="3794320" cy="2190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B32FA940-B31F-FD7A-97C6-E6CE0369A742}"/>
              </a:ext>
            </a:extLst>
          </p:cNvPr>
          <p:cNvPicPr>
            <a:picLocks noChangeAspect="1"/>
          </p:cNvPicPr>
          <p:nvPr/>
        </p:nvPicPr>
        <p:blipFill>
          <a:blip r:embed="rId4" cstate="print">
            <a:extLst>
              <a:ext uri="{28A0092B-C50C-407E-A947-70E740481C1C}">
                <a14:useLocalDpi xmlns:a14="http://schemas.microsoft.com/office/drawing/2010/main" val="0"/>
              </a:ext>
            </a:extLst>
          </a:blip>
          <a:srcRect l="6691" t="37210" r="3855" b="12248"/>
          <a:stretch/>
        </p:blipFill>
        <p:spPr>
          <a:xfrm>
            <a:off x="6741042" y="4350019"/>
            <a:ext cx="3657599" cy="2315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D230D9F6-0CA3-03C2-5BE1-94FC0BFEE9CA}"/>
              </a:ext>
            </a:extLst>
          </p:cNvPr>
          <p:cNvPicPr>
            <a:picLocks noChangeAspect="1"/>
          </p:cNvPicPr>
          <p:nvPr/>
        </p:nvPicPr>
        <p:blipFill>
          <a:blip r:embed="rId5" cstate="print">
            <a:extLst>
              <a:ext uri="{28A0092B-C50C-407E-A947-70E740481C1C}">
                <a14:useLocalDpi xmlns:a14="http://schemas.microsoft.com/office/drawing/2010/main" val="0"/>
              </a:ext>
            </a:extLst>
          </a:blip>
          <a:srcRect t="23876" r="8866"/>
          <a:stretch/>
        </p:blipFill>
        <p:spPr>
          <a:xfrm>
            <a:off x="315433" y="4104798"/>
            <a:ext cx="5135526" cy="2412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Straight Arrow Connector 11">
            <a:extLst>
              <a:ext uri="{FF2B5EF4-FFF2-40B4-BE49-F238E27FC236}">
                <a16:creationId xmlns:a16="http://schemas.microsoft.com/office/drawing/2014/main" id="{2460A707-D5A6-5A4E-7F16-9625A5CDAFF9}"/>
              </a:ext>
            </a:extLst>
          </p:cNvPr>
          <p:cNvCxnSpPr/>
          <p:nvPr/>
        </p:nvCxnSpPr>
        <p:spPr>
          <a:xfrm>
            <a:off x="4859079" y="2402958"/>
            <a:ext cx="925033"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DE083655-C814-AD58-5033-150DC8046093}"/>
              </a:ext>
            </a:extLst>
          </p:cNvPr>
          <p:cNvCxnSpPr>
            <a:cxnSpLocks/>
          </p:cNvCxnSpPr>
          <p:nvPr/>
        </p:nvCxnSpPr>
        <p:spPr>
          <a:xfrm flipH="1">
            <a:off x="5667153" y="5458047"/>
            <a:ext cx="797442"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2228DC93-6EF8-D8AD-BCDC-DF3984D60090}"/>
              </a:ext>
            </a:extLst>
          </p:cNvPr>
          <p:cNvCxnSpPr>
            <a:cxnSpLocks/>
          </p:cNvCxnSpPr>
          <p:nvPr/>
        </p:nvCxnSpPr>
        <p:spPr>
          <a:xfrm>
            <a:off x="8754139" y="3685953"/>
            <a:ext cx="0" cy="5032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5284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3DBFB-4D15-6879-9E1C-4AF2CF9E03E2}"/>
              </a:ext>
            </a:extLst>
          </p:cNvPr>
          <p:cNvSpPr txBox="1"/>
          <p:nvPr/>
        </p:nvSpPr>
        <p:spPr>
          <a:xfrm>
            <a:off x="1168400" y="350520"/>
            <a:ext cx="9895840" cy="461665"/>
          </a:xfrm>
          <a:prstGeom prst="rect">
            <a:avLst/>
          </a:prstGeom>
          <a:noFill/>
          <a:ln>
            <a:solidFill>
              <a:schemeClr val="tx1"/>
            </a:solidFill>
          </a:ln>
        </p:spPr>
        <p:txBody>
          <a:bodyPr wrap="square" rtlCol="0">
            <a:spAutoFit/>
          </a:bodyPr>
          <a:lstStyle/>
          <a:p>
            <a:pPr algn="ctr"/>
            <a:r>
              <a:rPr lang="en-US" sz="2400" dirty="0">
                <a:latin typeface="Arial Black" panose="020B0A04020102020204" pitchFamily="34" charset="0"/>
              </a:rPr>
              <a:t>DEMONSTRATION ON MACROPROPAGATION IN BANANA</a:t>
            </a:r>
            <a:endParaRPr lang="en-IN" sz="2400" dirty="0">
              <a:latin typeface="Arial Black" panose="020B0A04020102020204" pitchFamily="34" charset="0"/>
            </a:endParaRPr>
          </a:p>
        </p:txBody>
      </p:sp>
      <p:pic>
        <p:nvPicPr>
          <p:cNvPr id="14" name="Picture 13">
            <a:extLst>
              <a:ext uri="{FF2B5EF4-FFF2-40B4-BE49-F238E27FC236}">
                <a16:creationId xmlns:a16="http://schemas.microsoft.com/office/drawing/2014/main" id="{5E5B0C76-93B2-F8ED-F60D-09989D703827}"/>
              </a:ext>
            </a:extLst>
          </p:cNvPr>
          <p:cNvPicPr>
            <a:picLocks noChangeAspect="1"/>
          </p:cNvPicPr>
          <p:nvPr/>
        </p:nvPicPr>
        <p:blipFill>
          <a:blip r:embed="rId2" cstate="print">
            <a:extLst>
              <a:ext uri="{28A0092B-C50C-407E-A947-70E740481C1C}">
                <a14:useLocalDpi xmlns:a14="http://schemas.microsoft.com/office/drawing/2010/main" val="0"/>
              </a:ext>
            </a:extLst>
          </a:blip>
          <a:srcRect t="37037" b="37333"/>
          <a:stretch/>
        </p:blipFill>
        <p:spPr>
          <a:xfrm>
            <a:off x="1035107" y="1341120"/>
            <a:ext cx="2846013" cy="1629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AA941851-AC7A-C469-EA53-36DAA54CA168}"/>
              </a:ext>
            </a:extLst>
          </p:cNvPr>
          <p:cNvPicPr>
            <a:picLocks noChangeAspect="1"/>
          </p:cNvPicPr>
          <p:nvPr/>
        </p:nvPicPr>
        <p:blipFill>
          <a:blip r:embed="rId3" cstate="print">
            <a:extLst>
              <a:ext uri="{28A0092B-C50C-407E-A947-70E740481C1C}">
                <a14:useLocalDpi xmlns:a14="http://schemas.microsoft.com/office/drawing/2010/main" val="0"/>
              </a:ext>
            </a:extLst>
          </a:blip>
          <a:srcRect t="36889" b="37630"/>
          <a:stretch/>
        </p:blipFill>
        <p:spPr>
          <a:xfrm>
            <a:off x="4664720" y="1341120"/>
            <a:ext cx="2862559" cy="1629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9973174A-51A5-8167-28AB-81127697B230}"/>
              </a:ext>
            </a:extLst>
          </p:cNvPr>
          <p:cNvPicPr>
            <a:picLocks noChangeAspect="1"/>
          </p:cNvPicPr>
          <p:nvPr/>
        </p:nvPicPr>
        <p:blipFill>
          <a:blip r:embed="rId4" cstate="print">
            <a:extLst>
              <a:ext uri="{28A0092B-C50C-407E-A947-70E740481C1C}">
                <a14:useLocalDpi xmlns:a14="http://schemas.microsoft.com/office/drawing/2010/main" val="0"/>
              </a:ext>
            </a:extLst>
          </a:blip>
          <a:srcRect t="36741" b="37037"/>
          <a:stretch/>
        </p:blipFill>
        <p:spPr>
          <a:xfrm>
            <a:off x="8586411" y="1341120"/>
            <a:ext cx="2846014" cy="1666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D66447C8-2860-0494-EAEB-127CAE744BFB}"/>
              </a:ext>
            </a:extLst>
          </p:cNvPr>
          <p:cNvPicPr>
            <a:picLocks noChangeAspect="1"/>
          </p:cNvPicPr>
          <p:nvPr/>
        </p:nvPicPr>
        <p:blipFill>
          <a:blip r:embed="rId5" cstate="print">
            <a:extLst>
              <a:ext uri="{28A0092B-C50C-407E-A947-70E740481C1C}">
                <a14:useLocalDpi xmlns:a14="http://schemas.microsoft.com/office/drawing/2010/main" val="0"/>
              </a:ext>
            </a:extLst>
          </a:blip>
          <a:srcRect t="37334" b="36889"/>
          <a:stretch/>
        </p:blipFill>
        <p:spPr>
          <a:xfrm>
            <a:off x="8698777" y="4203538"/>
            <a:ext cx="2846014" cy="1638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CA44CAD8-D8F7-8BBC-52CB-D72359B96914}"/>
              </a:ext>
            </a:extLst>
          </p:cNvPr>
          <p:cNvPicPr>
            <a:picLocks noChangeAspect="1"/>
          </p:cNvPicPr>
          <p:nvPr/>
        </p:nvPicPr>
        <p:blipFill>
          <a:blip r:embed="rId6" cstate="print">
            <a:extLst>
              <a:ext uri="{28A0092B-C50C-407E-A947-70E740481C1C}">
                <a14:useLocalDpi xmlns:a14="http://schemas.microsoft.com/office/drawing/2010/main" val="0"/>
              </a:ext>
            </a:extLst>
          </a:blip>
          <a:srcRect t="37481" b="36889"/>
          <a:stretch/>
        </p:blipFill>
        <p:spPr>
          <a:xfrm>
            <a:off x="4580947" y="4203538"/>
            <a:ext cx="2862559" cy="1638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62C480D6-1999-3AD6-B607-478ED025029F}"/>
              </a:ext>
            </a:extLst>
          </p:cNvPr>
          <p:cNvPicPr>
            <a:picLocks noChangeAspect="1"/>
          </p:cNvPicPr>
          <p:nvPr/>
        </p:nvPicPr>
        <p:blipFill>
          <a:blip r:embed="rId7" cstate="print">
            <a:extLst>
              <a:ext uri="{28A0092B-C50C-407E-A947-70E740481C1C}">
                <a14:useLocalDpi xmlns:a14="http://schemas.microsoft.com/office/drawing/2010/main" val="0"/>
              </a:ext>
            </a:extLst>
          </a:blip>
          <a:srcRect t="37629" b="38068"/>
          <a:stretch/>
        </p:blipFill>
        <p:spPr>
          <a:xfrm>
            <a:off x="951960" y="4212953"/>
            <a:ext cx="3001352" cy="16290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8" name="Straight Arrow Connector 27">
            <a:extLst>
              <a:ext uri="{FF2B5EF4-FFF2-40B4-BE49-F238E27FC236}">
                <a16:creationId xmlns:a16="http://schemas.microsoft.com/office/drawing/2014/main" id="{3C0760B0-652C-73B2-933D-77FE9FBA90CA}"/>
              </a:ext>
            </a:extLst>
          </p:cNvPr>
          <p:cNvCxnSpPr/>
          <p:nvPr/>
        </p:nvCxnSpPr>
        <p:spPr>
          <a:xfrm>
            <a:off x="3953312" y="2255520"/>
            <a:ext cx="627635"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98701DC8-5664-57B7-016F-AE9E983FC390}"/>
              </a:ext>
            </a:extLst>
          </p:cNvPr>
          <p:cNvCxnSpPr>
            <a:cxnSpLocks/>
          </p:cNvCxnSpPr>
          <p:nvPr/>
        </p:nvCxnSpPr>
        <p:spPr>
          <a:xfrm>
            <a:off x="7621072" y="2255520"/>
            <a:ext cx="699968"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F3E3A9A5-2B0B-5376-808F-DB69D5CE2E76}"/>
              </a:ext>
            </a:extLst>
          </p:cNvPr>
          <p:cNvCxnSpPr>
            <a:cxnSpLocks/>
          </p:cNvCxnSpPr>
          <p:nvPr/>
        </p:nvCxnSpPr>
        <p:spPr>
          <a:xfrm>
            <a:off x="10189267" y="3332950"/>
            <a:ext cx="0" cy="68025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7F0FD34A-460E-462E-9191-19259B3172A8}"/>
              </a:ext>
            </a:extLst>
          </p:cNvPr>
          <p:cNvCxnSpPr>
            <a:cxnSpLocks/>
          </p:cNvCxnSpPr>
          <p:nvPr/>
        </p:nvCxnSpPr>
        <p:spPr>
          <a:xfrm flipH="1">
            <a:off x="7802880" y="4958080"/>
            <a:ext cx="702112"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B88F87D1-D464-3BA2-A4D8-C2CC6EE8D478}"/>
              </a:ext>
            </a:extLst>
          </p:cNvPr>
          <p:cNvCxnSpPr>
            <a:cxnSpLocks/>
          </p:cNvCxnSpPr>
          <p:nvPr/>
        </p:nvCxnSpPr>
        <p:spPr>
          <a:xfrm flipH="1">
            <a:off x="3878835" y="5019040"/>
            <a:ext cx="702112"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48576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780087-5D62-6AF7-8D09-D4FE07DAF510}"/>
              </a:ext>
            </a:extLst>
          </p:cNvPr>
          <p:cNvSpPr txBox="1"/>
          <p:nvPr/>
        </p:nvSpPr>
        <p:spPr>
          <a:xfrm>
            <a:off x="2052084" y="322677"/>
            <a:ext cx="8474149" cy="461665"/>
          </a:xfrm>
          <a:prstGeom prst="rect">
            <a:avLst/>
          </a:prstGeom>
          <a:noFill/>
          <a:ln w="19050">
            <a:solidFill>
              <a:schemeClr val="tx1"/>
            </a:solidFill>
          </a:ln>
        </p:spPr>
        <p:txBody>
          <a:bodyPr wrap="square" rtlCol="0">
            <a:spAutoFit/>
          </a:bodyPr>
          <a:lstStyle/>
          <a:p>
            <a:pPr algn="ctr"/>
            <a:r>
              <a:rPr lang="en-US" sz="2400" dirty="0">
                <a:latin typeface="Arial Black" panose="020B0A04020102020204" pitchFamily="34" charset="0"/>
              </a:rPr>
              <a:t>DEMONSTRATION ON PROTRAY NURSERY</a:t>
            </a:r>
            <a:endParaRPr lang="en-IN" sz="2400" dirty="0">
              <a:latin typeface="Arial Black" panose="020B0A04020102020204" pitchFamily="34" charset="0"/>
            </a:endParaRPr>
          </a:p>
        </p:txBody>
      </p:sp>
      <p:pic>
        <p:nvPicPr>
          <p:cNvPr id="4" name="Picture 3">
            <a:extLst>
              <a:ext uri="{FF2B5EF4-FFF2-40B4-BE49-F238E27FC236}">
                <a16:creationId xmlns:a16="http://schemas.microsoft.com/office/drawing/2014/main" id="{865B04AA-E30B-C559-1D45-EB64DB0781D0}"/>
              </a:ext>
            </a:extLst>
          </p:cNvPr>
          <p:cNvPicPr>
            <a:picLocks noChangeAspect="1"/>
          </p:cNvPicPr>
          <p:nvPr/>
        </p:nvPicPr>
        <p:blipFill>
          <a:blip r:embed="rId2" cstate="print">
            <a:extLst>
              <a:ext uri="{28A0092B-C50C-407E-A947-70E740481C1C}">
                <a14:useLocalDpi xmlns:a14="http://schemas.microsoft.com/office/drawing/2010/main" val="0"/>
              </a:ext>
            </a:extLst>
          </a:blip>
          <a:srcRect t="14639"/>
          <a:stretch/>
        </p:blipFill>
        <p:spPr>
          <a:xfrm>
            <a:off x="1779182" y="1239584"/>
            <a:ext cx="3218121" cy="2060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3883A682-F3F5-B331-6C13-7A12BF30EAA5}"/>
              </a:ext>
            </a:extLst>
          </p:cNvPr>
          <p:cNvPicPr>
            <a:picLocks noChangeAspect="1"/>
          </p:cNvPicPr>
          <p:nvPr/>
        </p:nvPicPr>
        <p:blipFill>
          <a:blip r:embed="rId3" cstate="print">
            <a:extLst>
              <a:ext uri="{28A0092B-C50C-407E-A947-70E740481C1C}">
                <a14:useLocalDpi xmlns:a14="http://schemas.microsoft.com/office/drawing/2010/main" val="0"/>
              </a:ext>
            </a:extLst>
          </a:blip>
          <a:srcRect t="4031"/>
          <a:stretch/>
        </p:blipFill>
        <p:spPr>
          <a:xfrm>
            <a:off x="7304566" y="1365431"/>
            <a:ext cx="3012557" cy="2168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5CFDED9-44A0-2A98-FDA6-39320CF433D5}"/>
              </a:ext>
            </a:extLst>
          </p:cNvPr>
          <p:cNvPicPr>
            <a:picLocks noChangeAspect="1"/>
          </p:cNvPicPr>
          <p:nvPr/>
        </p:nvPicPr>
        <p:blipFill>
          <a:blip r:embed="rId4" cstate="print">
            <a:extLst>
              <a:ext uri="{28A0092B-C50C-407E-A947-70E740481C1C}">
                <a14:useLocalDpi xmlns:a14="http://schemas.microsoft.com/office/drawing/2010/main" val="0"/>
              </a:ext>
            </a:extLst>
          </a:blip>
          <a:srcRect l="15077"/>
          <a:stretch/>
        </p:blipFill>
        <p:spPr>
          <a:xfrm>
            <a:off x="7745898" y="4123527"/>
            <a:ext cx="2666920" cy="2355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8E19A7AF-B49D-20BE-1B99-804E4FB98E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9182" y="4216762"/>
            <a:ext cx="3016102" cy="2262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1" name="Straight Arrow Connector 10">
            <a:extLst>
              <a:ext uri="{FF2B5EF4-FFF2-40B4-BE49-F238E27FC236}">
                <a16:creationId xmlns:a16="http://schemas.microsoft.com/office/drawing/2014/main" id="{665F367A-B226-FFDD-07D4-45AC00BFD7B1}"/>
              </a:ext>
            </a:extLst>
          </p:cNvPr>
          <p:cNvCxnSpPr>
            <a:cxnSpLocks/>
          </p:cNvCxnSpPr>
          <p:nvPr/>
        </p:nvCxnSpPr>
        <p:spPr>
          <a:xfrm>
            <a:off x="5805377" y="2351213"/>
            <a:ext cx="761291"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029E0387-4A1F-3958-FC2F-6F9170486AEA}"/>
              </a:ext>
            </a:extLst>
          </p:cNvPr>
          <p:cNvCxnSpPr>
            <a:cxnSpLocks/>
          </p:cNvCxnSpPr>
          <p:nvPr/>
        </p:nvCxnSpPr>
        <p:spPr>
          <a:xfrm>
            <a:off x="8994436" y="3622597"/>
            <a:ext cx="0" cy="50093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AADCB41E-1BDB-FC8F-D207-562BFF96415F}"/>
              </a:ext>
            </a:extLst>
          </p:cNvPr>
          <p:cNvCxnSpPr>
            <a:cxnSpLocks/>
          </p:cNvCxnSpPr>
          <p:nvPr/>
        </p:nvCxnSpPr>
        <p:spPr>
          <a:xfrm flipH="1">
            <a:off x="5805377" y="5331874"/>
            <a:ext cx="808074"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89480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938" y="-3840"/>
            <a:ext cx="10892590" cy="1078662"/>
          </a:xfrm>
        </p:spPr>
        <p:txBody>
          <a:bodyPr>
            <a:normAutofit/>
          </a:bodyPr>
          <a:lstStyle/>
          <a:p>
            <a:pPr algn="ctr"/>
            <a:r>
              <a:rPr lang="en-US" sz="2000" b="1" dirty="0">
                <a:solidFill>
                  <a:srgbClr val="FF0000"/>
                </a:solidFill>
              </a:rPr>
              <a:t>Demonstration of cultivation of vegetables under low tunnel structures, production of hybrid vegetable seedlings under portray nursery, macro propagation, paring and </a:t>
            </a:r>
            <a:r>
              <a:rPr lang="en-US" sz="2000" b="1" dirty="0" err="1">
                <a:solidFill>
                  <a:srgbClr val="FF0000"/>
                </a:solidFill>
              </a:rPr>
              <a:t>pralinage</a:t>
            </a:r>
            <a:r>
              <a:rPr lang="en-US" sz="2000" b="1" dirty="0">
                <a:solidFill>
                  <a:srgbClr val="FF0000"/>
                </a:solidFill>
              </a:rPr>
              <a:t> in banana to the farmers of </a:t>
            </a:r>
            <a:r>
              <a:rPr lang="en-US" sz="2000" b="1" dirty="0" err="1">
                <a:solidFill>
                  <a:srgbClr val="FF0000"/>
                </a:solidFill>
              </a:rPr>
              <a:t>Vannur</a:t>
            </a:r>
            <a:r>
              <a:rPr lang="en-US" sz="2000" b="1" dirty="0">
                <a:solidFill>
                  <a:srgbClr val="FF0000"/>
                </a:solidFill>
              </a:rPr>
              <a:t>, </a:t>
            </a:r>
            <a:r>
              <a:rPr lang="en-US" sz="2000" b="1" dirty="0" err="1">
                <a:solidFill>
                  <a:srgbClr val="FF0000"/>
                </a:solidFill>
              </a:rPr>
              <a:t>Villupuram</a:t>
            </a:r>
            <a:r>
              <a:rPr lang="en-US" sz="2000" b="1" dirty="0">
                <a:solidFill>
                  <a:srgbClr val="FF0000"/>
                </a:solidFill>
              </a:rPr>
              <a:t> district on 11.12.2024</a:t>
            </a:r>
          </a:p>
        </p:txBody>
      </p:sp>
      <p:pic>
        <p:nvPicPr>
          <p:cNvPr id="5" name="Picture 2" descr="F:\STAR COLLEGE SCHEME\2nd installment\DEMO PPT\newspaper.jpg"/>
          <p:cNvPicPr>
            <a:picLocks noGrp="1" noChangeAspect="1" noChangeArrowheads="1"/>
          </p:cNvPicPr>
          <p:nvPr>
            <p:ph sz="half" idx="1"/>
          </p:nvPr>
        </p:nvPicPr>
        <p:blipFill>
          <a:blip r:embed="rId2"/>
          <a:srcRect/>
          <a:stretch>
            <a:fillRect/>
          </a:stretch>
        </p:blipFill>
        <p:spPr bwMode="auto">
          <a:xfrm>
            <a:off x="549442" y="1186091"/>
            <a:ext cx="10808368" cy="5319744"/>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86262" y="719666"/>
          <a:ext cx="10832124" cy="5413848"/>
        </p:xfrm>
        <a:graphic>
          <a:graphicData uri="http://schemas.openxmlformats.org/drawingml/2006/table">
            <a:tbl>
              <a:tblPr firstRow="1" bandRow="1">
                <a:tableStyleId>{5C22544A-7EE6-4342-B048-85BDC9FD1C3A}</a:tableStyleId>
              </a:tblPr>
              <a:tblGrid>
                <a:gridCol w="3610708">
                  <a:extLst>
                    <a:ext uri="{9D8B030D-6E8A-4147-A177-3AD203B41FA5}">
                      <a16:colId xmlns:a16="http://schemas.microsoft.com/office/drawing/2014/main" val="20000"/>
                    </a:ext>
                  </a:extLst>
                </a:gridCol>
                <a:gridCol w="3610708">
                  <a:extLst>
                    <a:ext uri="{9D8B030D-6E8A-4147-A177-3AD203B41FA5}">
                      <a16:colId xmlns:a16="http://schemas.microsoft.com/office/drawing/2014/main" val="20001"/>
                    </a:ext>
                  </a:extLst>
                </a:gridCol>
                <a:gridCol w="3610708">
                  <a:extLst>
                    <a:ext uri="{9D8B030D-6E8A-4147-A177-3AD203B41FA5}">
                      <a16:colId xmlns:a16="http://schemas.microsoft.com/office/drawing/2014/main" val="20002"/>
                    </a:ext>
                  </a:extLst>
                </a:gridCol>
              </a:tblGrid>
              <a:tr h="2706924">
                <a:tc>
                  <a:txBody>
                    <a:bodyPr/>
                    <a:lstStyle/>
                    <a:p>
                      <a:endParaRPr lang="en-US" dirty="0">
                        <a:solidFill>
                          <a:schemeClr val="accent1"/>
                        </a:solidFill>
                      </a:endParaRPr>
                    </a:p>
                  </a:txBody>
                  <a:tcPr>
                    <a:solidFill>
                      <a:schemeClr val="bg1"/>
                    </a:solidFill>
                  </a:tcPr>
                </a:tc>
                <a:tc>
                  <a:txBody>
                    <a:bodyPr/>
                    <a:lstStyle/>
                    <a:p>
                      <a:endParaRPr lang="en-US" dirty="0">
                        <a:solidFill>
                          <a:schemeClr val="accent1"/>
                        </a:solidFill>
                      </a:endParaRPr>
                    </a:p>
                  </a:txBody>
                  <a:tcPr>
                    <a:solidFill>
                      <a:schemeClr val="bg1"/>
                    </a:solidFill>
                  </a:tcPr>
                </a:tc>
                <a:tc>
                  <a:txBody>
                    <a:bodyPr/>
                    <a:lstStyle/>
                    <a:p>
                      <a:endParaRPr lang="en-US" dirty="0">
                        <a:solidFill>
                          <a:schemeClr val="accent1"/>
                        </a:solidFill>
                      </a:endParaRPr>
                    </a:p>
                  </a:txBody>
                  <a:tcPr>
                    <a:solidFill>
                      <a:schemeClr val="bg1"/>
                    </a:solidFill>
                  </a:tcPr>
                </a:tc>
                <a:extLst>
                  <a:ext uri="{0D108BD9-81ED-4DB2-BD59-A6C34878D82A}">
                    <a16:rowId xmlns:a16="http://schemas.microsoft.com/office/drawing/2014/main" val="10000"/>
                  </a:ext>
                </a:extLst>
              </a:tr>
              <a:tr h="2706924">
                <a:tc>
                  <a:txBody>
                    <a:bodyPr/>
                    <a:lstStyle/>
                    <a:p>
                      <a:endParaRPr lang="en-US" dirty="0">
                        <a:solidFill>
                          <a:schemeClr val="accent1"/>
                        </a:solidFill>
                      </a:endParaRPr>
                    </a:p>
                  </a:txBody>
                  <a:tcPr>
                    <a:solidFill>
                      <a:schemeClr val="bg1"/>
                    </a:solidFill>
                  </a:tcPr>
                </a:tc>
                <a:tc>
                  <a:txBody>
                    <a:bodyPr/>
                    <a:lstStyle/>
                    <a:p>
                      <a:endParaRPr lang="en-US" dirty="0">
                        <a:solidFill>
                          <a:schemeClr val="accent1"/>
                        </a:solidFill>
                      </a:endParaRPr>
                    </a:p>
                  </a:txBody>
                  <a:tcPr>
                    <a:solidFill>
                      <a:schemeClr val="bg1"/>
                    </a:solidFill>
                  </a:tcPr>
                </a:tc>
                <a:tc>
                  <a:txBody>
                    <a:bodyPr/>
                    <a:lstStyle/>
                    <a:p>
                      <a:endParaRPr lang="en-US" dirty="0">
                        <a:solidFill>
                          <a:schemeClr val="accent1"/>
                        </a:solidFill>
                      </a:endParaRPr>
                    </a:p>
                  </a:txBody>
                  <a:tcPr>
                    <a:solidFill>
                      <a:schemeClr val="bg1"/>
                    </a:solidFill>
                  </a:tcPr>
                </a:tc>
                <a:extLst>
                  <a:ext uri="{0D108BD9-81ED-4DB2-BD59-A6C34878D82A}">
                    <a16:rowId xmlns:a16="http://schemas.microsoft.com/office/drawing/2014/main" val="10001"/>
                  </a:ext>
                </a:extLst>
              </a:tr>
            </a:tbl>
          </a:graphicData>
        </a:graphic>
      </p:graphicFrame>
      <p:pic>
        <p:nvPicPr>
          <p:cNvPr id="13" name="Picture 12">
            <a:extLst>
              <a:ext uri="{FF2B5EF4-FFF2-40B4-BE49-F238E27FC236}">
                <a16:creationId xmlns:a16="http://schemas.microsoft.com/office/drawing/2014/main" id="{0C7D2EF4-444E-84E5-584B-1FC0C3ADB4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15" y="272715"/>
            <a:ext cx="3892885" cy="2919664"/>
          </a:xfrm>
          <a:prstGeom prst="rect">
            <a:avLst/>
          </a:prstGeom>
        </p:spPr>
      </p:pic>
      <p:pic>
        <p:nvPicPr>
          <p:cNvPr id="14" name="Picture 13">
            <a:extLst>
              <a:ext uri="{FF2B5EF4-FFF2-40B4-BE49-F238E27FC236}">
                <a16:creationId xmlns:a16="http://schemas.microsoft.com/office/drawing/2014/main" id="{5202E689-52E5-46EE-5120-0D1B99BBC9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495" y="319771"/>
            <a:ext cx="3855274" cy="2891455"/>
          </a:xfrm>
          <a:prstGeom prst="rect">
            <a:avLst/>
          </a:prstGeom>
        </p:spPr>
      </p:pic>
      <p:pic>
        <p:nvPicPr>
          <p:cNvPr id="15" name="Picture 14">
            <a:extLst>
              <a:ext uri="{FF2B5EF4-FFF2-40B4-BE49-F238E27FC236}">
                <a16:creationId xmlns:a16="http://schemas.microsoft.com/office/drawing/2014/main" id="{6184E50C-611B-A474-E8F2-246FCE28D923}"/>
              </a:ext>
            </a:extLst>
          </p:cNvPr>
          <p:cNvPicPr>
            <a:picLocks noChangeAspect="1"/>
          </p:cNvPicPr>
          <p:nvPr/>
        </p:nvPicPr>
        <p:blipFill>
          <a:blip r:embed="rId4" cstate="print"/>
          <a:stretch>
            <a:fillRect/>
          </a:stretch>
        </p:blipFill>
        <p:spPr>
          <a:xfrm>
            <a:off x="215172" y="3342324"/>
            <a:ext cx="4629543" cy="2620496"/>
          </a:xfrm>
          <a:prstGeom prst="rect">
            <a:avLst/>
          </a:prstGeom>
        </p:spPr>
      </p:pic>
      <p:pic>
        <p:nvPicPr>
          <p:cNvPr id="16" name="Picture 15">
            <a:extLst>
              <a:ext uri="{FF2B5EF4-FFF2-40B4-BE49-F238E27FC236}">
                <a16:creationId xmlns:a16="http://schemas.microsoft.com/office/drawing/2014/main" id="{D03CB84E-2145-2325-A0F0-33BDBD37A9CE}"/>
              </a:ext>
            </a:extLst>
          </p:cNvPr>
          <p:cNvPicPr>
            <a:picLocks noChangeAspect="1"/>
          </p:cNvPicPr>
          <p:nvPr/>
        </p:nvPicPr>
        <p:blipFill rotWithShape="1">
          <a:blip r:embed="rId5" cstate="print"/>
          <a:srcRect l="40733"/>
          <a:stretch/>
        </p:blipFill>
        <p:spPr>
          <a:xfrm>
            <a:off x="8470232" y="144378"/>
            <a:ext cx="3194593" cy="3031959"/>
          </a:xfrm>
          <a:prstGeom prst="rect">
            <a:avLst/>
          </a:prstGeom>
        </p:spPr>
      </p:pic>
      <p:pic>
        <p:nvPicPr>
          <p:cNvPr id="17" name="Picture 16">
            <a:extLst>
              <a:ext uri="{FF2B5EF4-FFF2-40B4-BE49-F238E27FC236}">
                <a16:creationId xmlns:a16="http://schemas.microsoft.com/office/drawing/2014/main" id="{822ADF18-960A-3A2F-25FE-8B67AF6D6A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2464" y="3414404"/>
            <a:ext cx="4605688" cy="2606993"/>
          </a:xfrm>
          <a:prstGeom prst="rect">
            <a:avLst/>
          </a:prstGeom>
        </p:spPr>
      </p:pic>
      <p:sp>
        <p:nvSpPr>
          <p:cNvPr id="21" name="TextBox 20"/>
          <p:cNvSpPr txBox="1"/>
          <p:nvPr/>
        </p:nvSpPr>
        <p:spPr>
          <a:xfrm>
            <a:off x="304805" y="6031833"/>
            <a:ext cx="10461325" cy="1200329"/>
          </a:xfrm>
          <a:prstGeom prst="rect">
            <a:avLst/>
          </a:prstGeom>
          <a:noFill/>
        </p:spPr>
        <p:txBody>
          <a:bodyPr wrap="none" rtlCol="0">
            <a:spAutoFit/>
          </a:bodyPr>
          <a:lstStyle/>
          <a:p>
            <a:r>
              <a:rPr lang="en-US" sz="2400" b="1" dirty="0">
                <a:solidFill>
                  <a:srgbClr val="FF0000"/>
                </a:solidFill>
              </a:rPr>
              <a:t>Demonstration of horticultural technologies to the farmers of </a:t>
            </a:r>
            <a:r>
              <a:rPr lang="en-US" sz="2400" b="1" dirty="0" err="1">
                <a:solidFill>
                  <a:srgbClr val="FF0000"/>
                </a:solidFill>
              </a:rPr>
              <a:t>Nimmeli</a:t>
            </a:r>
            <a:r>
              <a:rPr lang="en-US" sz="2400" b="1" dirty="0">
                <a:solidFill>
                  <a:srgbClr val="FF0000"/>
                </a:solidFill>
              </a:rPr>
              <a:t> village of </a:t>
            </a:r>
          </a:p>
          <a:p>
            <a:pPr algn="ctr"/>
            <a:r>
              <a:rPr lang="en-US" sz="2400" b="1" dirty="0" err="1">
                <a:solidFill>
                  <a:srgbClr val="FF0000"/>
                </a:solidFill>
              </a:rPr>
              <a:t>Puducherry</a:t>
            </a:r>
            <a:r>
              <a:rPr lang="en-US" sz="2400" b="1" dirty="0">
                <a:solidFill>
                  <a:srgbClr val="FF0000"/>
                </a:solidFill>
              </a:rPr>
              <a:t> on 10.01.2025</a:t>
            </a:r>
          </a:p>
          <a:p>
            <a:endParaRPr lang="en-US" sz="2400"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06767" y="1083198"/>
            <a:ext cx="4481611" cy="369332"/>
          </a:xfrm>
          <a:prstGeom prst="rect">
            <a:avLst/>
          </a:prstGeom>
          <a:noFill/>
        </p:spPr>
        <p:txBody>
          <a:bodyPr wrap="none" rtlCol="0">
            <a:spAutoFit/>
          </a:bodyPr>
          <a:lstStyle/>
          <a:p>
            <a:r>
              <a:rPr lang="en-US" b="1" dirty="0">
                <a:solidFill>
                  <a:srgbClr val="FF0000"/>
                </a:solidFill>
              </a:rPr>
              <a:t>MALAI MURASU, PUDUCHERRY - 11.01.2024 </a:t>
            </a:r>
          </a:p>
        </p:txBody>
      </p:sp>
      <p:sp>
        <p:nvSpPr>
          <p:cNvPr id="10" name="TextBox 9"/>
          <p:cNvSpPr txBox="1"/>
          <p:nvPr/>
        </p:nvSpPr>
        <p:spPr>
          <a:xfrm>
            <a:off x="7059755" y="1137122"/>
            <a:ext cx="3215945" cy="369332"/>
          </a:xfrm>
          <a:prstGeom prst="rect">
            <a:avLst/>
          </a:prstGeom>
          <a:noFill/>
        </p:spPr>
        <p:txBody>
          <a:bodyPr wrap="none" rtlCol="0">
            <a:spAutoFit/>
          </a:bodyPr>
          <a:lstStyle/>
          <a:p>
            <a:r>
              <a:rPr lang="en-US" b="1" dirty="0">
                <a:solidFill>
                  <a:srgbClr val="FF0000"/>
                </a:solidFill>
              </a:rPr>
              <a:t>KARAIKAL ONLINE - 13.01.2025 </a:t>
            </a:r>
          </a:p>
        </p:txBody>
      </p:sp>
      <p:sp>
        <p:nvSpPr>
          <p:cNvPr id="12" name="TextBox 11"/>
          <p:cNvSpPr txBox="1"/>
          <p:nvPr/>
        </p:nvSpPr>
        <p:spPr>
          <a:xfrm>
            <a:off x="56217" y="263086"/>
            <a:ext cx="11816915" cy="400110"/>
          </a:xfrm>
          <a:prstGeom prst="rect">
            <a:avLst/>
          </a:prstGeom>
          <a:noFill/>
        </p:spPr>
        <p:txBody>
          <a:bodyPr wrap="square" rtlCol="0">
            <a:spAutoFit/>
          </a:bodyPr>
          <a:lstStyle/>
          <a:p>
            <a:pPr algn="ctr"/>
            <a:r>
              <a:rPr lang="en-US" sz="2000" b="1" dirty="0">
                <a:solidFill>
                  <a:srgbClr val="FF0000"/>
                </a:solidFill>
              </a:rPr>
              <a:t>Demonstration of horticultural technologies to the farmers of </a:t>
            </a:r>
            <a:r>
              <a:rPr lang="en-US" sz="2000" b="1" dirty="0" err="1">
                <a:solidFill>
                  <a:srgbClr val="FF0000"/>
                </a:solidFill>
              </a:rPr>
              <a:t>Nimmeli</a:t>
            </a:r>
            <a:r>
              <a:rPr lang="en-US" sz="2000" b="1" dirty="0">
                <a:solidFill>
                  <a:srgbClr val="FF0000"/>
                </a:solidFill>
              </a:rPr>
              <a:t> village of </a:t>
            </a:r>
            <a:r>
              <a:rPr lang="en-US" sz="2000" b="1" dirty="0" err="1">
                <a:solidFill>
                  <a:srgbClr val="FF0000"/>
                </a:solidFill>
              </a:rPr>
              <a:t>Puducherry</a:t>
            </a:r>
            <a:r>
              <a:rPr lang="en-US" sz="2000" b="1" dirty="0">
                <a:solidFill>
                  <a:srgbClr val="FF0000"/>
                </a:solidFill>
              </a:rPr>
              <a:t> on 10.01.2025</a:t>
            </a:r>
          </a:p>
        </p:txBody>
      </p:sp>
      <p:pic>
        <p:nvPicPr>
          <p:cNvPr id="3074" name="Picture 2" descr="F:\STAR COLLEGE SCHEME\2nd installment\DEMO PPT\zecc coconut root feeding news.png"/>
          <p:cNvPicPr>
            <a:picLocks noGrp="1" noChangeAspect="1" noChangeArrowheads="1"/>
          </p:cNvPicPr>
          <p:nvPr>
            <p:ph sz="half" idx="1"/>
          </p:nvPr>
        </p:nvPicPr>
        <p:blipFill>
          <a:blip r:embed="rId2"/>
          <a:srcRect/>
          <a:stretch>
            <a:fillRect/>
          </a:stretch>
        </p:blipFill>
        <p:spPr bwMode="auto">
          <a:xfrm>
            <a:off x="1459990" y="1825625"/>
            <a:ext cx="3938019" cy="4351338"/>
          </a:xfrm>
          <a:prstGeom prst="rect">
            <a:avLst/>
          </a:prstGeom>
          <a:noFill/>
        </p:spPr>
      </p:pic>
      <p:pic>
        <p:nvPicPr>
          <p:cNvPr id="3075" name="Picture 3" descr="F:\STAR COLLEGE SCHEME\2nd installment\DEMO PPT\coconut tonic zecc news online.png"/>
          <p:cNvPicPr>
            <a:picLocks noGrp="1" noChangeAspect="1" noChangeArrowheads="1"/>
          </p:cNvPicPr>
          <p:nvPr>
            <p:ph sz="half" idx="2"/>
          </p:nvPr>
        </p:nvPicPr>
        <p:blipFill>
          <a:blip r:embed="rId3"/>
          <a:srcRect/>
          <a:stretch>
            <a:fillRect/>
          </a:stretch>
        </p:blipFill>
        <p:spPr bwMode="auto">
          <a:xfrm>
            <a:off x="6954726" y="1825625"/>
            <a:ext cx="3616548" cy="435133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a:extLst>
              <a:ext uri="{FF2B5EF4-FFF2-40B4-BE49-F238E27FC236}">
                <a16:creationId xmlns:a16="http://schemas.microsoft.com/office/drawing/2014/main" id="{C2148DE9-C0D9-C453-1BDE-3036077E55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993" t="10966" r="7436" b="12894"/>
          <a:stretch>
            <a:fillRect/>
          </a:stretch>
        </p:blipFill>
        <p:spPr bwMode="auto">
          <a:xfrm>
            <a:off x="1524000" y="974778"/>
            <a:ext cx="3048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04F0847F-80C7-6120-5DF3-A4D1930A0B7E}"/>
              </a:ext>
            </a:extLst>
          </p:cNvPr>
          <p:cNvGraphicFramePr>
            <a:graphicFrameLocks noGrp="1"/>
          </p:cNvGraphicFramePr>
          <p:nvPr>
            <p:extLst>
              <p:ext uri="{D42A27DB-BD31-4B8C-83A1-F6EECF244321}">
                <p14:modId xmlns:p14="http://schemas.microsoft.com/office/powerpoint/2010/main" val="820113883"/>
              </p:ext>
            </p:extLst>
          </p:nvPr>
        </p:nvGraphicFramePr>
        <p:xfrm>
          <a:off x="2362200" y="3615971"/>
          <a:ext cx="1676400" cy="639802"/>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tblGrid>
              <a:tr h="365125">
                <a:tc>
                  <a:txBody>
                    <a:bodyPr/>
                    <a:lstStyle/>
                    <a:p>
                      <a:r>
                        <a:rPr lang="en-US" sz="1800" b="1" dirty="0">
                          <a:solidFill>
                            <a:srgbClr val="FFFF00"/>
                          </a:solidFill>
                        </a:rPr>
                        <a:t>HOT AIR OVEN</a:t>
                      </a:r>
                    </a:p>
                    <a:p>
                      <a:pPr algn="ctr"/>
                      <a:r>
                        <a:rPr lang="en-US" sz="1800" b="1" dirty="0">
                          <a:solidFill>
                            <a:srgbClr val="FFFF00"/>
                          </a:solidFill>
                        </a:rPr>
                        <a:t>Rs.79,905/- </a:t>
                      </a:r>
                    </a:p>
                  </a:txBody>
                  <a:tcPr marT="45581" marB="45581"/>
                </a:tc>
                <a:extLst>
                  <a:ext uri="{0D108BD9-81ED-4DB2-BD59-A6C34878D82A}">
                    <a16:rowId xmlns:a16="http://schemas.microsoft.com/office/drawing/2014/main" val="10000"/>
                  </a:ext>
                </a:extLst>
              </a:tr>
            </a:tbl>
          </a:graphicData>
        </a:graphic>
      </p:graphicFrame>
      <p:pic>
        <p:nvPicPr>
          <p:cNvPr id="2057" name="Picture 5">
            <a:extLst>
              <a:ext uri="{FF2B5EF4-FFF2-40B4-BE49-F238E27FC236}">
                <a16:creationId xmlns:a16="http://schemas.microsoft.com/office/drawing/2014/main" id="{15A934ED-F05B-8045-3917-B557CC0A1B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151" t="1993" r="7767" b="1180"/>
          <a:stretch>
            <a:fillRect/>
          </a:stretch>
        </p:blipFill>
        <p:spPr bwMode="auto">
          <a:xfrm>
            <a:off x="5147901" y="931653"/>
            <a:ext cx="24145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6">
            <a:extLst>
              <a:ext uri="{FF2B5EF4-FFF2-40B4-BE49-F238E27FC236}">
                <a16:creationId xmlns:a16="http://schemas.microsoft.com/office/drawing/2014/main" id="{A5D57481-D753-8320-8273-53C28BB765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822" r="14249" b="2927"/>
          <a:stretch>
            <a:fillRect/>
          </a:stretch>
        </p:blipFill>
        <p:spPr bwMode="auto">
          <a:xfrm>
            <a:off x="8072437" y="973365"/>
            <a:ext cx="3514725"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7">
            <a:extLst>
              <a:ext uri="{FF2B5EF4-FFF2-40B4-BE49-F238E27FC236}">
                <a16:creationId xmlns:a16="http://schemas.microsoft.com/office/drawing/2014/main" id="{54590F52-17DD-DFFF-63FB-529EE65784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3935" b="21323"/>
          <a:stretch>
            <a:fillRect/>
          </a:stretch>
        </p:blipFill>
        <p:spPr bwMode="auto">
          <a:xfrm>
            <a:off x="1600201" y="4426875"/>
            <a:ext cx="486092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9">
            <a:extLst>
              <a:ext uri="{FF2B5EF4-FFF2-40B4-BE49-F238E27FC236}">
                <a16:creationId xmlns:a16="http://schemas.microsoft.com/office/drawing/2014/main" id="{5F21327A-E8EE-9163-EA9E-F375D0F596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0390" b="25310"/>
          <a:stretch>
            <a:fillRect/>
          </a:stretch>
        </p:blipFill>
        <p:spPr bwMode="auto">
          <a:xfrm>
            <a:off x="7318073" y="4783342"/>
            <a:ext cx="37973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able 10">
            <a:extLst>
              <a:ext uri="{FF2B5EF4-FFF2-40B4-BE49-F238E27FC236}">
                <a16:creationId xmlns:a16="http://schemas.microsoft.com/office/drawing/2014/main" id="{5573D7F3-12AD-C0CD-229F-C6B1DB259103}"/>
              </a:ext>
            </a:extLst>
          </p:cNvPr>
          <p:cNvGraphicFramePr>
            <a:graphicFrameLocks noGrp="1"/>
          </p:cNvGraphicFramePr>
          <p:nvPr>
            <p:extLst>
              <p:ext uri="{D42A27DB-BD31-4B8C-83A1-F6EECF244321}">
                <p14:modId xmlns:p14="http://schemas.microsoft.com/office/powerpoint/2010/main" val="781377446"/>
              </p:ext>
            </p:extLst>
          </p:nvPr>
        </p:nvGraphicFramePr>
        <p:xfrm>
          <a:off x="1035170" y="6455432"/>
          <a:ext cx="5425956" cy="365482"/>
        </p:xfrm>
        <a:graphic>
          <a:graphicData uri="http://schemas.openxmlformats.org/drawingml/2006/table">
            <a:tbl>
              <a:tblPr firstRow="1" bandRow="1">
                <a:tableStyleId>{5C22544A-7EE6-4342-B048-85BDC9FD1C3A}</a:tableStyleId>
              </a:tblPr>
              <a:tblGrid>
                <a:gridCol w="5425956">
                  <a:extLst>
                    <a:ext uri="{9D8B030D-6E8A-4147-A177-3AD203B41FA5}">
                      <a16:colId xmlns:a16="http://schemas.microsoft.com/office/drawing/2014/main" val="20000"/>
                    </a:ext>
                  </a:extLst>
                </a:gridCol>
              </a:tblGrid>
              <a:tr h="365125">
                <a:tc>
                  <a:txBody>
                    <a:bodyPr/>
                    <a:lstStyle/>
                    <a:p>
                      <a:pPr algn="ctr"/>
                      <a:r>
                        <a:rPr lang="en-US" sz="1800" b="1" dirty="0">
                          <a:solidFill>
                            <a:srgbClr val="FFFF00"/>
                          </a:solidFill>
                        </a:rPr>
                        <a:t>WORK</a:t>
                      </a:r>
                      <a:r>
                        <a:rPr lang="en-US" sz="1800" b="1" baseline="0" dirty="0">
                          <a:solidFill>
                            <a:srgbClr val="FFFF00"/>
                          </a:solidFill>
                        </a:rPr>
                        <a:t> TABLE WITH STAINLESS STEEL TOP-Rs.99,710/-</a:t>
                      </a:r>
                      <a:endParaRPr lang="en-US" sz="1800" b="1" dirty="0">
                        <a:solidFill>
                          <a:srgbClr val="FFFF00"/>
                        </a:solidFill>
                      </a:endParaRPr>
                    </a:p>
                  </a:txBody>
                  <a:tcPr marT="45581" marB="45581"/>
                </a:tc>
                <a:extLst>
                  <a:ext uri="{0D108BD9-81ED-4DB2-BD59-A6C34878D82A}">
                    <a16:rowId xmlns:a16="http://schemas.microsoft.com/office/drawing/2014/main" val="10000"/>
                  </a:ext>
                </a:extLst>
              </a:tr>
            </a:tbl>
          </a:graphicData>
        </a:graphic>
      </p:graphicFrame>
      <p:graphicFrame>
        <p:nvGraphicFramePr>
          <p:cNvPr id="12" name="Table 11">
            <a:extLst>
              <a:ext uri="{FF2B5EF4-FFF2-40B4-BE49-F238E27FC236}">
                <a16:creationId xmlns:a16="http://schemas.microsoft.com/office/drawing/2014/main" id="{E165FDB4-BEA3-2843-C6E5-CDBBB026A0CF}"/>
              </a:ext>
            </a:extLst>
          </p:cNvPr>
          <p:cNvGraphicFramePr>
            <a:graphicFrameLocks noGrp="1"/>
          </p:cNvGraphicFramePr>
          <p:nvPr>
            <p:extLst>
              <p:ext uri="{D42A27DB-BD31-4B8C-83A1-F6EECF244321}">
                <p14:modId xmlns:p14="http://schemas.microsoft.com/office/powerpoint/2010/main" val="1142635926"/>
              </p:ext>
            </p:extLst>
          </p:nvPr>
        </p:nvGraphicFramePr>
        <p:xfrm>
          <a:off x="6629398" y="6438174"/>
          <a:ext cx="5562601" cy="365482"/>
        </p:xfrm>
        <a:graphic>
          <a:graphicData uri="http://schemas.openxmlformats.org/drawingml/2006/table">
            <a:tbl>
              <a:tblPr firstRow="1" bandRow="1">
                <a:tableStyleId>{5C22544A-7EE6-4342-B048-85BDC9FD1C3A}</a:tableStyleId>
              </a:tblPr>
              <a:tblGrid>
                <a:gridCol w="5562601">
                  <a:extLst>
                    <a:ext uri="{9D8B030D-6E8A-4147-A177-3AD203B41FA5}">
                      <a16:colId xmlns:a16="http://schemas.microsoft.com/office/drawing/2014/main" val="20000"/>
                    </a:ext>
                  </a:extLst>
                </a:gridCol>
              </a:tblGrid>
              <a:tr h="365125">
                <a:tc>
                  <a:txBody>
                    <a:bodyPr/>
                    <a:lstStyle/>
                    <a:p>
                      <a:r>
                        <a:rPr lang="en-US" sz="1800" b="1" dirty="0">
                          <a:solidFill>
                            <a:srgbClr val="FFFF00"/>
                          </a:solidFill>
                        </a:rPr>
                        <a:t>CONTINUOUS</a:t>
                      </a:r>
                      <a:r>
                        <a:rPr lang="en-US" sz="1800" b="1" baseline="0" dirty="0">
                          <a:solidFill>
                            <a:srgbClr val="FFFF00"/>
                          </a:solidFill>
                        </a:rPr>
                        <a:t> BAND SEALING MACHINE – Rs.39,900/-</a:t>
                      </a:r>
                      <a:endParaRPr lang="en-US" sz="1800" b="1" dirty="0">
                        <a:solidFill>
                          <a:srgbClr val="FFFF00"/>
                        </a:solidFill>
                      </a:endParaRPr>
                    </a:p>
                  </a:txBody>
                  <a:tcPr marT="45581" marB="45581"/>
                </a:tc>
                <a:extLst>
                  <a:ext uri="{0D108BD9-81ED-4DB2-BD59-A6C34878D82A}">
                    <a16:rowId xmlns:a16="http://schemas.microsoft.com/office/drawing/2014/main" val="10000"/>
                  </a:ext>
                </a:extLst>
              </a:tr>
            </a:tbl>
          </a:graphicData>
        </a:graphic>
      </p:graphicFrame>
      <p:graphicFrame>
        <p:nvGraphicFramePr>
          <p:cNvPr id="13" name="Table 12">
            <a:extLst>
              <a:ext uri="{FF2B5EF4-FFF2-40B4-BE49-F238E27FC236}">
                <a16:creationId xmlns:a16="http://schemas.microsoft.com/office/drawing/2014/main" id="{E6522660-C07B-5C8C-9DE2-47284BA8A4BB}"/>
              </a:ext>
            </a:extLst>
          </p:cNvPr>
          <p:cNvGraphicFramePr>
            <a:graphicFrameLocks noGrp="1"/>
          </p:cNvGraphicFramePr>
          <p:nvPr>
            <p:extLst>
              <p:ext uri="{D42A27DB-BD31-4B8C-83A1-F6EECF244321}">
                <p14:modId xmlns:p14="http://schemas.microsoft.com/office/powerpoint/2010/main" val="4172199029"/>
              </p:ext>
            </p:extLst>
          </p:nvPr>
        </p:nvGraphicFramePr>
        <p:xfrm>
          <a:off x="5259234" y="3840250"/>
          <a:ext cx="2286000" cy="639802"/>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tblGrid>
              <a:tr h="365125">
                <a:tc>
                  <a:txBody>
                    <a:bodyPr/>
                    <a:lstStyle/>
                    <a:p>
                      <a:r>
                        <a:rPr lang="en-US" sz="1800" b="1" dirty="0">
                          <a:solidFill>
                            <a:srgbClr val="FFFF00"/>
                          </a:solidFill>
                        </a:rPr>
                        <a:t>CABINET</a:t>
                      </a:r>
                      <a:r>
                        <a:rPr lang="en-US" sz="1800" b="1" baseline="0" dirty="0">
                          <a:solidFill>
                            <a:srgbClr val="FFFF00"/>
                          </a:solidFill>
                        </a:rPr>
                        <a:t> TRAY DRIER</a:t>
                      </a:r>
                    </a:p>
                    <a:p>
                      <a:pPr algn="ctr"/>
                      <a:r>
                        <a:rPr lang="en-US" sz="1800" b="1" baseline="0" dirty="0">
                          <a:solidFill>
                            <a:srgbClr val="FFFF00"/>
                          </a:solidFill>
                        </a:rPr>
                        <a:t>Rs.94,962/-</a:t>
                      </a:r>
                      <a:r>
                        <a:rPr lang="en-US" sz="1800" b="1" dirty="0">
                          <a:solidFill>
                            <a:srgbClr val="FFFF00"/>
                          </a:solidFill>
                        </a:rPr>
                        <a:t> </a:t>
                      </a:r>
                    </a:p>
                  </a:txBody>
                  <a:tcPr marT="45581" marB="45581"/>
                </a:tc>
                <a:extLst>
                  <a:ext uri="{0D108BD9-81ED-4DB2-BD59-A6C34878D82A}">
                    <a16:rowId xmlns:a16="http://schemas.microsoft.com/office/drawing/2014/main" val="10000"/>
                  </a:ext>
                </a:extLst>
              </a:tr>
            </a:tbl>
          </a:graphicData>
        </a:graphic>
      </p:graphicFrame>
      <p:graphicFrame>
        <p:nvGraphicFramePr>
          <p:cNvPr id="14" name="Table 13">
            <a:extLst>
              <a:ext uri="{FF2B5EF4-FFF2-40B4-BE49-F238E27FC236}">
                <a16:creationId xmlns:a16="http://schemas.microsoft.com/office/drawing/2014/main" id="{2AD5253B-9A4A-2AEE-EFA6-873889998128}"/>
              </a:ext>
            </a:extLst>
          </p:cNvPr>
          <p:cNvGraphicFramePr>
            <a:graphicFrameLocks noGrp="1"/>
          </p:cNvGraphicFramePr>
          <p:nvPr>
            <p:extLst>
              <p:ext uri="{D42A27DB-BD31-4B8C-83A1-F6EECF244321}">
                <p14:modId xmlns:p14="http://schemas.microsoft.com/office/powerpoint/2010/main" val="2323540831"/>
              </p:ext>
            </p:extLst>
          </p:nvPr>
        </p:nvGraphicFramePr>
        <p:xfrm>
          <a:off x="8636476" y="4038662"/>
          <a:ext cx="1905000" cy="639802"/>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365125">
                <a:tc>
                  <a:txBody>
                    <a:bodyPr/>
                    <a:lstStyle/>
                    <a:p>
                      <a:pPr algn="ctr"/>
                      <a:r>
                        <a:rPr lang="en-US" sz="1800" b="1" dirty="0">
                          <a:solidFill>
                            <a:srgbClr val="FFFF00"/>
                          </a:solidFill>
                        </a:rPr>
                        <a:t>FRUIT PULPER</a:t>
                      </a:r>
                    </a:p>
                    <a:p>
                      <a:pPr algn="ctr"/>
                      <a:r>
                        <a:rPr lang="en-US" sz="1800" b="1" dirty="0">
                          <a:solidFill>
                            <a:srgbClr val="FFFF00"/>
                          </a:solidFill>
                        </a:rPr>
                        <a:t>Rs.87,360/-</a:t>
                      </a:r>
                    </a:p>
                  </a:txBody>
                  <a:tcPr marT="45581" marB="45581"/>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B2433E3A-BB82-65EA-5927-E02CA65A3BB5}"/>
              </a:ext>
            </a:extLst>
          </p:cNvPr>
          <p:cNvSpPr>
            <a:spLocks noGrp="1"/>
          </p:cNvSpPr>
          <p:nvPr>
            <p:ph type="title"/>
          </p:nvPr>
        </p:nvSpPr>
        <p:spPr>
          <a:xfrm>
            <a:off x="913775" y="-11208"/>
            <a:ext cx="10673387" cy="753083"/>
          </a:xfrm>
        </p:spPr>
        <p:txBody>
          <a:bodyPr/>
          <a:lstStyle/>
          <a:p>
            <a:r>
              <a:rPr lang="en-US" sz="1800" b="1" i="0" u="none" strike="noStrike" baseline="0" dirty="0">
                <a:solidFill>
                  <a:srgbClr val="FF0000"/>
                </a:solidFill>
                <a:latin typeface="Rockwell" panose="02060603020205020403" pitchFamily="18" charset="0"/>
              </a:rPr>
              <a:t>B. Equipment’s procured for proposed practical – non recurring CONTIGENCY</a:t>
            </a:r>
            <a:endParaRPr lang="en-IN" dirty="0">
              <a:solidFill>
                <a:srgbClr val="FF0000"/>
              </a:solidFill>
            </a:endParaRPr>
          </a:p>
        </p:txBody>
      </p:sp>
    </p:spTree>
    <p:extLst>
      <p:ext uri="{BB962C8B-B14F-4D97-AF65-F5344CB8AC3E}">
        <p14:creationId xmlns:p14="http://schemas.microsoft.com/office/powerpoint/2010/main" val="24410314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86262" y="719666"/>
          <a:ext cx="10832124" cy="5413848"/>
        </p:xfrm>
        <a:graphic>
          <a:graphicData uri="http://schemas.openxmlformats.org/drawingml/2006/table">
            <a:tbl>
              <a:tblPr firstRow="1" bandRow="1">
                <a:tableStyleId>{5C22544A-7EE6-4342-B048-85BDC9FD1C3A}</a:tableStyleId>
              </a:tblPr>
              <a:tblGrid>
                <a:gridCol w="3610708">
                  <a:extLst>
                    <a:ext uri="{9D8B030D-6E8A-4147-A177-3AD203B41FA5}">
                      <a16:colId xmlns:a16="http://schemas.microsoft.com/office/drawing/2014/main" val="20000"/>
                    </a:ext>
                  </a:extLst>
                </a:gridCol>
                <a:gridCol w="3610708">
                  <a:extLst>
                    <a:ext uri="{9D8B030D-6E8A-4147-A177-3AD203B41FA5}">
                      <a16:colId xmlns:a16="http://schemas.microsoft.com/office/drawing/2014/main" val="20001"/>
                    </a:ext>
                  </a:extLst>
                </a:gridCol>
                <a:gridCol w="3610708">
                  <a:extLst>
                    <a:ext uri="{9D8B030D-6E8A-4147-A177-3AD203B41FA5}">
                      <a16:colId xmlns:a16="http://schemas.microsoft.com/office/drawing/2014/main" val="20002"/>
                    </a:ext>
                  </a:extLst>
                </a:gridCol>
              </a:tblGrid>
              <a:tr h="2706924">
                <a:tc>
                  <a:txBody>
                    <a:bodyPr/>
                    <a:lstStyle/>
                    <a:p>
                      <a:endParaRPr lang="en-US" dirty="0">
                        <a:solidFill>
                          <a:schemeClr val="accent1"/>
                        </a:solidFill>
                      </a:endParaRPr>
                    </a:p>
                  </a:txBody>
                  <a:tcPr>
                    <a:solidFill>
                      <a:schemeClr val="bg1"/>
                    </a:solidFill>
                  </a:tcPr>
                </a:tc>
                <a:tc>
                  <a:txBody>
                    <a:bodyPr/>
                    <a:lstStyle/>
                    <a:p>
                      <a:endParaRPr lang="en-US" dirty="0">
                        <a:solidFill>
                          <a:schemeClr val="accent1"/>
                        </a:solidFill>
                      </a:endParaRPr>
                    </a:p>
                  </a:txBody>
                  <a:tcPr>
                    <a:solidFill>
                      <a:schemeClr val="bg1"/>
                    </a:solidFill>
                  </a:tcPr>
                </a:tc>
                <a:tc>
                  <a:txBody>
                    <a:bodyPr/>
                    <a:lstStyle/>
                    <a:p>
                      <a:endParaRPr lang="en-US">
                        <a:solidFill>
                          <a:schemeClr val="accent1"/>
                        </a:solidFill>
                      </a:endParaRPr>
                    </a:p>
                  </a:txBody>
                  <a:tcPr>
                    <a:solidFill>
                      <a:schemeClr val="bg1"/>
                    </a:solidFill>
                  </a:tcPr>
                </a:tc>
                <a:extLst>
                  <a:ext uri="{0D108BD9-81ED-4DB2-BD59-A6C34878D82A}">
                    <a16:rowId xmlns:a16="http://schemas.microsoft.com/office/drawing/2014/main" val="10000"/>
                  </a:ext>
                </a:extLst>
              </a:tr>
              <a:tr h="2706924">
                <a:tc>
                  <a:txBody>
                    <a:bodyPr/>
                    <a:lstStyle/>
                    <a:p>
                      <a:endParaRPr lang="en-US" dirty="0">
                        <a:solidFill>
                          <a:schemeClr val="accent1"/>
                        </a:solidFill>
                      </a:endParaRPr>
                    </a:p>
                  </a:txBody>
                  <a:tcPr>
                    <a:solidFill>
                      <a:schemeClr val="bg1"/>
                    </a:solidFill>
                  </a:tcPr>
                </a:tc>
                <a:tc>
                  <a:txBody>
                    <a:bodyPr/>
                    <a:lstStyle/>
                    <a:p>
                      <a:endParaRPr lang="en-US" dirty="0">
                        <a:solidFill>
                          <a:schemeClr val="accent1"/>
                        </a:solidFill>
                      </a:endParaRPr>
                    </a:p>
                  </a:txBody>
                  <a:tcPr>
                    <a:solidFill>
                      <a:schemeClr val="bg1"/>
                    </a:solidFill>
                  </a:tcPr>
                </a:tc>
                <a:tc>
                  <a:txBody>
                    <a:bodyPr/>
                    <a:lstStyle/>
                    <a:p>
                      <a:endParaRPr lang="en-US" dirty="0">
                        <a:solidFill>
                          <a:schemeClr val="accent1"/>
                        </a:solidFill>
                      </a:endParaRPr>
                    </a:p>
                  </a:txBody>
                  <a:tcPr>
                    <a:solidFill>
                      <a:schemeClr val="bg1"/>
                    </a:solidFill>
                  </a:tcPr>
                </a:tc>
                <a:extLst>
                  <a:ext uri="{0D108BD9-81ED-4DB2-BD59-A6C34878D82A}">
                    <a16:rowId xmlns:a16="http://schemas.microsoft.com/office/drawing/2014/main" val="10001"/>
                  </a:ext>
                </a:extLst>
              </a:tr>
            </a:tbl>
          </a:graphicData>
        </a:graphic>
      </p:graphicFrame>
      <p:pic>
        <p:nvPicPr>
          <p:cNvPr id="6" name="Content Placeholder 4">
            <a:extLst>
              <a:ext uri="{FF2B5EF4-FFF2-40B4-BE49-F238E27FC236}">
                <a16:creationId xmlns:a16="http://schemas.microsoft.com/office/drawing/2014/main" id="{28A8F0C6-A17F-EA93-AB5D-BE4D72258E92}"/>
              </a:ext>
            </a:extLst>
          </p:cNvPr>
          <p:cNvPicPr>
            <a:picLocks noChangeAspect="1"/>
          </p:cNvPicPr>
          <p:nvPr/>
        </p:nvPicPr>
        <p:blipFill>
          <a:blip r:embed="rId2" cstate="print"/>
          <a:srcRect/>
          <a:stretch>
            <a:fillRect/>
          </a:stretch>
        </p:blipFill>
        <p:spPr bwMode="auto">
          <a:xfrm>
            <a:off x="9023419" y="3306913"/>
            <a:ext cx="3168581" cy="2376436"/>
          </a:xfrm>
          <a:prstGeom prst="rect">
            <a:avLst/>
          </a:prstGeom>
          <a:noFill/>
          <a:ln w="9525">
            <a:noFill/>
            <a:miter lim="800000"/>
            <a:headEnd/>
            <a:tailEnd/>
          </a:ln>
        </p:spPr>
      </p:pic>
      <p:pic>
        <p:nvPicPr>
          <p:cNvPr id="7" name="Content Placeholder 3">
            <a:extLst>
              <a:ext uri="{FF2B5EF4-FFF2-40B4-BE49-F238E27FC236}">
                <a16:creationId xmlns:a16="http://schemas.microsoft.com/office/drawing/2014/main" id="{81C0A5D7-49C3-3EFB-6B06-3055E20078BE}"/>
              </a:ext>
            </a:extLst>
          </p:cNvPr>
          <p:cNvPicPr>
            <a:picLocks noChangeAspect="1"/>
          </p:cNvPicPr>
          <p:nvPr/>
        </p:nvPicPr>
        <p:blipFill>
          <a:blip r:embed="rId3" cstate="print"/>
          <a:srcRect/>
          <a:stretch>
            <a:fillRect/>
          </a:stretch>
        </p:blipFill>
        <p:spPr bwMode="auto">
          <a:xfrm>
            <a:off x="661181" y="28136"/>
            <a:ext cx="3624766" cy="3003144"/>
          </a:xfrm>
          <a:prstGeom prst="rect">
            <a:avLst/>
          </a:prstGeom>
          <a:noFill/>
          <a:ln w="9525">
            <a:noFill/>
            <a:miter lim="800000"/>
            <a:headEnd/>
            <a:tailEnd/>
          </a:ln>
        </p:spPr>
      </p:pic>
      <p:pic>
        <p:nvPicPr>
          <p:cNvPr id="8" name="Content Placeholder 8">
            <a:extLst>
              <a:ext uri="{FF2B5EF4-FFF2-40B4-BE49-F238E27FC236}">
                <a16:creationId xmlns:a16="http://schemas.microsoft.com/office/drawing/2014/main" id="{A18ECBCF-2766-E05E-3227-BF8587650D47}"/>
              </a:ext>
            </a:extLst>
          </p:cNvPr>
          <p:cNvPicPr>
            <a:picLocks noChangeAspect="1"/>
          </p:cNvPicPr>
          <p:nvPr/>
        </p:nvPicPr>
        <p:blipFill>
          <a:blip r:embed="rId4" cstate="print"/>
          <a:srcRect/>
          <a:stretch>
            <a:fillRect/>
          </a:stretch>
        </p:blipFill>
        <p:spPr bwMode="auto">
          <a:xfrm>
            <a:off x="5190974" y="211016"/>
            <a:ext cx="3129513" cy="2885927"/>
          </a:xfrm>
          <a:prstGeom prst="rect">
            <a:avLst/>
          </a:prstGeom>
          <a:noFill/>
          <a:ln w="9525">
            <a:noFill/>
            <a:miter lim="800000"/>
            <a:headEnd/>
            <a:tailEnd/>
          </a:ln>
        </p:spPr>
      </p:pic>
      <p:pic>
        <p:nvPicPr>
          <p:cNvPr id="9" name="Picture 8">
            <a:extLst>
              <a:ext uri="{FF2B5EF4-FFF2-40B4-BE49-F238E27FC236}">
                <a16:creationId xmlns:a16="http://schemas.microsoft.com/office/drawing/2014/main" id="{6202434F-C184-37C5-E409-0C80FC8C2871}"/>
              </a:ext>
            </a:extLst>
          </p:cNvPr>
          <p:cNvPicPr>
            <a:picLocks noChangeAspect="1"/>
          </p:cNvPicPr>
          <p:nvPr/>
        </p:nvPicPr>
        <p:blipFill>
          <a:blip r:embed="rId5"/>
          <a:stretch>
            <a:fillRect/>
          </a:stretch>
        </p:blipFill>
        <p:spPr>
          <a:xfrm>
            <a:off x="8864462" y="323557"/>
            <a:ext cx="3003979" cy="2797067"/>
          </a:xfrm>
          <a:prstGeom prst="rect">
            <a:avLst/>
          </a:prstGeom>
        </p:spPr>
      </p:pic>
      <p:pic>
        <p:nvPicPr>
          <p:cNvPr id="10" name="Content Placeholder 3">
            <a:extLst>
              <a:ext uri="{FF2B5EF4-FFF2-40B4-BE49-F238E27FC236}">
                <a16:creationId xmlns:a16="http://schemas.microsoft.com/office/drawing/2014/main" id="{B353953C-628C-3D18-B78C-C4A3689C910E}"/>
              </a:ext>
            </a:extLst>
          </p:cNvPr>
          <p:cNvPicPr>
            <a:picLocks noChangeAspect="1"/>
          </p:cNvPicPr>
          <p:nvPr/>
        </p:nvPicPr>
        <p:blipFill>
          <a:blip r:embed="rId6"/>
          <a:stretch>
            <a:fillRect/>
          </a:stretch>
        </p:blipFill>
        <p:spPr>
          <a:xfrm>
            <a:off x="576772" y="3149051"/>
            <a:ext cx="3798277" cy="2851704"/>
          </a:xfrm>
          <a:prstGeom prst="rect">
            <a:avLst/>
          </a:prstGeom>
        </p:spPr>
      </p:pic>
      <p:pic>
        <p:nvPicPr>
          <p:cNvPr id="11" name="Picture 10">
            <a:extLst>
              <a:ext uri="{FF2B5EF4-FFF2-40B4-BE49-F238E27FC236}">
                <a16:creationId xmlns:a16="http://schemas.microsoft.com/office/drawing/2014/main" id="{AB7CF0EB-AFB1-C26A-2B61-A025874EF871}"/>
              </a:ext>
            </a:extLst>
          </p:cNvPr>
          <p:cNvPicPr>
            <a:picLocks noChangeAspect="1"/>
          </p:cNvPicPr>
          <p:nvPr/>
        </p:nvPicPr>
        <p:blipFill>
          <a:blip r:embed="rId7"/>
          <a:srcRect t="4835" b="19267"/>
          <a:stretch/>
        </p:blipFill>
        <p:spPr bwMode="auto">
          <a:xfrm>
            <a:off x="4922541" y="3263705"/>
            <a:ext cx="3954173" cy="2250830"/>
          </a:xfrm>
          <a:prstGeom prst="rect">
            <a:avLst/>
          </a:prstGeom>
          <a:noFill/>
        </p:spPr>
      </p:pic>
      <p:sp>
        <p:nvSpPr>
          <p:cNvPr id="12" name="TextBox 11"/>
          <p:cNvSpPr txBox="1"/>
          <p:nvPr/>
        </p:nvSpPr>
        <p:spPr>
          <a:xfrm>
            <a:off x="281354" y="6011100"/>
            <a:ext cx="11910646" cy="830997"/>
          </a:xfrm>
          <a:prstGeom prst="rect">
            <a:avLst/>
          </a:prstGeom>
          <a:noFill/>
        </p:spPr>
        <p:txBody>
          <a:bodyPr wrap="square" rtlCol="0">
            <a:spAutoFit/>
          </a:bodyPr>
          <a:lstStyle/>
          <a:p>
            <a:pPr algn="just"/>
            <a:r>
              <a:rPr lang="en-US" sz="2400" b="1" dirty="0">
                <a:solidFill>
                  <a:srgbClr val="FF0000"/>
                </a:solidFill>
              </a:rPr>
              <a:t>Demonstration on multitier system of cropping in coconut, importance of mulching, ZECC, drip irrigation and its uses to the farmers of </a:t>
            </a:r>
            <a:r>
              <a:rPr lang="en-US" sz="2400" b="1" dirty="0" err="1">
                <a:solidFill>
                  <a:srgbClr val="FF0000"/>
                </a:solidFill>
              </a:rPr>
              <a:t>Karayamputhur</a:t>
            </a:r>
            <a:r>
              <a:rPr lang="en-US" sz="2400" b="1" dirty="0">
                <a:solidFill>
                  <a:srgbClr val="FF0000"/>
                </a:solidFill>
              </a:rPr>
              <a:t>, Pondicherry on 10.01.2025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4285"/>
            <a:ext cx="12593053" cy="1325563"/>
          </a:xfrm>
        </p:spPr>
        <p:txBody>
          <a:bodyPr>
            <a:noAutofit/>
          </a:bodyPr>
          <a:lstStyle/>
          <a:p>
            <a:pPr algn="ctr"/>
            <a:r>
              <a:rPr lang="en-US" sz="2400" b="1" dirty="0">
                <a:solidFill>
                  <a:srgbClr val="FF0000"/>
                </a:solidFill>
              </a:rPr>
              <a:t>Demonstration on multitier system of cropping in coconut, importance of mulching, ZECC, drip irrigation and its uses to the farmers of </a:t>
            </a:r>
            <a:r>
              <a:rPr lang="en-US" sz="2400" b="1" dirty="0" err="1">
                <a:solidFill>
                  <a:srgbClr val="FF0000"/>
                </a:solidFill>
              </a:rPr>
              <a:t>Karayamputhur</a:t>
            </a:r>
            <a:r>
              <a:rPr lang="en-US" sz="2400" b="1" dirty="0">
                <a:solidFill>
                  <a:srgbClr val="FF0000"/>
                </a:solidFill>
              </a:rPr>
              <a:t>, Pondicherry on 10.01.2025 </a:t>
            </a:r>
            <a:br>
              <a:rPr lang="en-US" sz="2400" b="1" dirty="0">
                <a:solidFill>
                  <a:srgbClr val="FF0000"/>
                </a:solidFill>
              </a:rPr>
            </a:br>
            <a:endParaRPr lang="en-US" sz="2400" dirty="0"/>
          </a:p>
        </p:txBody>
      </p:sp>
      <p:pic>
        <p:nvPicPr>
          <p:cNvPr id="5124" name="Picture 4" descr="F:\STAR COLLEGE SCHEME\2nd installment\DEMO PPT\low tunnel, mulching, ZECC news.jpg"/>
          <p:cNvPicPr>
            <a:picLocks noGrp="1" noChangeAspect="1" noChangeArrowheads="1"/>
          </p:cNvPicPr>
          <p:nvPr>
            <p:ph idx="1"/>
          </p:nvPr>
        </p:nvPicPr>
        <p:blipFill>
          <a:blip r:embed="rId2"/>
          <a:srcRect l="4545" t="7655"/>
          <a:stretch>
            <a:fillRect/>
          </a:stretch>
        </p:blipFill>
        <p:spPr bwMode="auto">
          <a:xfrm>
            <a:off x="2081812" y="1251284"/>
            <a:ext cx="7415114" cy="5414210"/>
          </a:xfrm>
          <a:prstGeom prst="rect">
            <a:avLst/>
          </a:prstGeom>
          <a:noFill/>
        </p:spPr>
      </p:pic>
      <p:sp>
        <p:nvSpPr>
          <p:cNvPr id="8" name="TextBox 7"/>
          <p:cNvSpPr txBox="1"/>
          <p:nvPr/>
        </p:nvSpPr>
        <p:spPr>
          <a:xfrm>
            <a:off x="3524575" y="892418"/>
            <a:ext cx="4064446" cy="369332"/>
          </a:xfrm>
          <a:prstGeom prst="rect">
            <a:avLst/>
          </a:prstGeom>
          <a:noFill/>
        </p:spPr>
        <p:txBody>
          <a:bodyPr wrap="none" rtlCol="0">
            <a:spAutoFit/>
          </a:bodyPr>
          <a:lstStyle/>
          <a:p>
            <a:r>
              <a:rPr lang="en-US" b="1" dirty="0">
                <a:solidFill>
                  <a:srgbClr val="FF0000"/>
                </a:solidFill>
              </a:rPr>
              <a:t>DINAMALAR , PUDUCHERRY- 13.12.2024</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49180" y="144378"/>
          <a:ext cx="11269206" cy="5908926"/>
        </p:xfrm>
        <a:graphic>
          <a:graphicData uri="http://schemas.openxmlformats.org/drawingml/2006/table">
            <a:tbl>
              <a:tblPr firstRow="1" bandRow="1">
                <a:tableStyleId>{5C22544A-7EE6-4342-B048-85BDC9FD1C3A}</a:tableStyleId>
              </a:tblPr>
              <a:tblGrid>
                <a:gridCol w="3756402">
                  <a:extLst>
                    <a:ext uri="{9D8B030D-6E8A-4147-A177-3AD203B41FA5}">
                      <a16:colId xmlns:a16="http://schemas.microsoft.com/office/drawing/2014/main" val="20000"/>
                    </a:ext>
                  </a:extLst>
                </a:gridCol>
                <a:gridCol w="3756402">
                  <a:extLst>
                    <a:ext uri="{9D8B030D-6E8A-4147-A177-3AD203B41FA5}">
                      <a16:colId xmlns:a16="http://schemas.microsoft.com/office/drawing/2014/main" val="20001"/>
                    </a:ext>
                  </a:extLst>
                </a:gridCol>
                <a:gridCol w="3756402">
                  <a:extLst>
                    <a:ext uri="{9D8B030D-6E8A-4147-A177-3AD203B41FA5}">
                      <a16:colId xmlns:a16="http://schemas.microsoft.com/office/drawing/2014/main" val="20002"/>
                    </a:ext>
                  </a:extLst>
                </a:gridCol>
              </a:tblGrid>
              <a:tr h="2954463">
                <a:tc>
                  <a:txBody>
                    <a:bodyPr/>
                    <a:lstStyle/>
                    <a:p>
                      <a:endParaRPr lang="en-US" dirty="0">
                        <a:solidFill>
                          <a:schemeClr val="accent1"/>
                        </a:solidFill>
                      </a:endParaRPr>
                    </a:p>
                  </a:txBody>
                  <a:tcPr>
                    <a:solidFill>
                      <a:schemeClr val="bg1"/>
                    </a:solidFill>
                  </a:tcPr>
                </a:tc>
                <a:tc>
                  <a:txBody>
                    <a:bodyPr/>
                    <a:lstStyle/>
                    <a:p>
                      <a:endParaRPr lang="en-US" dirty="0">
                        <a:solidFill>
                          <a:schemeClr val="accent1"/>
                        </a:solidFill>
                      </a:endParaRPr>
                    </a:p>
                  </a:txBody>
                  <a:tcPr>
                    <a:solidFill>
                      <a:schemeClr val="bg1"/>
                    </a:solidFill>
                  </a:tcPr>
                </a:tc>
                <a:tc>
                  <a:txBody>
                    <a:bodyPr/>
                    <a:lstStyle/>
                    <a:p>
                      <a:endParaRPr lang="en-US">
                        <a:solidFill>
                          <a:schemeClr val="accent1"/>
                        </a:solidFill>
                      </a:endParaRPr>
                    </a:p>
                  </a:txBody>
                  <a:tcPr>
                    <a:solidFill>
                      <a:schemeClr val="bg1"/>
                    </a:solidFill>
                  </a:tcPr>
                </a:tc>
                <a:extLst>
                  <a:ext uri="{0D108BD9-81ED-4DB2-BD59-A6C34878D82A}">
                    <a16:rowId xmlns:a16="http://schemas.microsoft.com/office/drawing/2014/main" val="10000"/>
                  </a:ext>
                </a:extLst>
              </a:tr>
              <a:tr h="2954463">
                <a:tc>
                  <a:txBody>
                    <a:bodyPr/>
                    <a:lstStyle/>
                    <a:p>
                      <a:endParaRPr lang="en-US" dirty="0">
                        <a:solidFill>
                          <a:schemeClr val="accent1"/>
                        </a:solidFill>
                      </a:endParaRPr>
                    </a:p>
                  </a:txBody>
                  <a:tcPr>
                    <a:solidFill>
                      <a:schemeClr val="bg1"/>
                    </a:solidFill>
                  </a:tcPr>
                </a:tc>
                <a:tc>
                  <a:txBody>
                    <a:bodyPr/>
                    <a:lstStyle/>
                    <a:p>
                      <a:endParaRPr lang="en-US" dirty="0">
                        <a:solidFill>
                          <a:schemeClr val="accent1"/>
                        </a:solidFill>
                      </a:endParaRPr>
                    </a:p>
                  </a:txBody>
                  <a:tcPr>
                    <a:solidFill>
                      <a:schemeClr val="bg1"/>
                    </a:solidFill>
                  </a:tcPr>
                </a:tc>
                <a:tc>
                  <a:txBody>
                    <a:bodyPr/>
                    <a:lstStyle/>
                    <a:p>
                      <a:endParaRPr lang="en-US" dirty="0">
                        <a:solidFill>
                          <a:schemeClr val="accent1"/>
                        </a:solidFill>
                      </a:endParaRPr>
                    </a:p>
                  </a:txBody>
                  <a:tcPr>
                    <a:solidFill>
                      <a:schemeClr val="bg1"/>
                    </a:solidFill>
                  </a:tcPr>
                </a:tc>
                <a:extLst>
                  <a:ext uri="{0D108BD9-81ED-4DB2-BD59-A6C34878D82A}">
                    <a16:rowId xmlns:a16="http://schemas.microsoft.com/office/drawing/2014/main" val="10001"/>
                  </a:ext>
                </a:extLst>
              </a:tr>
            </a:tbl>
          </a:graphicData>
        </a:graphic>
      </p:graphicFrame>
      <p:sp>
        <p:nvSpPr>
          <p:cNvPr id="12" name="TextBox 11"/>
          <p:cNvSpPr txBox="1"/>
          <p:nvPr/>
        </p:nvSpPr>
        <p:spPr>
          <a:xfrm>
            <a:off x="217186" y="5658176"/>
            <a:ext cx="11910646" cy="1200329"/>
          </a:xfrm>
          <a:prstGeom prst="rect">
            <a:avLst/>
          </a:prstGeom>
          <a:noFill/>
        </p:spPr>
        <p:txBody>
          <a:bodyPr wrap="square" rtlCol="0">
            <a:spAutoFit/>
          </a:bodyPr>
          <a:lstStyle/>
          <a:p>
            <a:pPr algn="just"/>
            <a:r>
              <a:rPr lang="en-US" sz="2400" b="1" dirty="0">
                <a:solidFill>
                  <a:srgbClr val="FF0000"/>
                </a:solidFill>
              </a:rPr>
              <a:t>Demonstration of various technologies on organic farming, roof gardening, importance of mulching and </a:t>
            </a:r>
            <a:r>
              <a:rPr lang="en-US" sz="2400" b="1" dirty="0" err="1">
                <a:solidFill>
                  <a:srgbClr val="FF0000"/>
                </a:solidFill>
              </a:rPr>
              <a:t>nano</a:t>
            </a:r>
            <a:r>
              <a:rPr lang="en-US" sz="2400" b="1" dirty="0">
                <a:solidFill>
                  <a:srgbClr val="FF0000"/>
                </a:solidFill>
              </a:rPr>
              <a:t> urea and also disease management in guava to the farmers of </a:t>
            </a:r>
            <a:r>
              <a:rPr lang="en-US" sz="2400" b="1" dirty="0" err="1">
                <a:solidFill>
                  <a:srgbClr val="FF0000"/>
                </a:solidFill>
              </a:rPr>
              <a:t>Matam</a:t>
            </a:r>
            <a:r>
              <a:rPr lang="en-US" sz="2400" b="1" dirty="0">
                <a:solidFill>
                  <a:srgbClr val="FF0000"/>
                </a:solidFill>
              </a:rPr>
              <a:t> village in </a:t>
            </a:r>
            <a:r>
              <a:rPr lang="en-US" sz="2400" b="1" dirty="0" err="1">
                <a:solidFill>
                  <a:srgbClr val="FF0000"/>
                </a:solidFill>
              </a:rPr>
              <a:t>Vandavasi</a:t>
            </a:r>
            <a:r>
              <a:rPr lang="en-US" sz="2400" b="1" dirty="0">
                <a:solidFill>
                  <a:srgbClr val="FF0000"/>
                </a:solidFill>
              </a:rPr>
              <a:t> block of </a:t>
            </a:r>
            <a:r>
              <a:rPr lang="en-US" sz="2400" b="1" dirty="0" err="1">
                <a:solidFill>
                  <a:srgbClr val="FF0000"/>
                </a:solidFill>
              </a:rPr>
              <a:t>Thiruvannamalai</a:t>
            </a:r>
            <a:r>
              <a:rPr lang="en-US" sz="2400" b="1" dirty="0">
                <a:solidFill>
                  <a:srgbClr val="FF0000"/>
                </a:solidFill>
              </a:rPr>
              <a:t> district on 26.12.2024 &amp; 27.12.2024 </a:t>
            </a:r>
          </a:p>
        </p:txBody>
      </p:sp>
      <p:pic>
        <p:nvPicPr>
          <p:cNvPr id="13" name="Picture 12" descr="miru1.jpg"/>
          <p:cNvPicPr>
            <a:picLocks noChangeAspect="1"/>
          </p:cNvPicPr>
          <p:nvPr/>
        </p:nvPicPr>
        <p:blipFill>
          <a:blip r:embed="rId2"/>
          <a:stretch>
            <a:fillRect/>
          </a:stretch>
        </p:blipFill>
        <p:spPr>
          <a:xfrm>
            <a:off x="641686" y="192508"/>
            <a:ext cx="4796588" cy="2698081"/>
          </a:xfrm>
          <a:prstGeom prst="rect">
            <a:avLst/>
          </a:prstGeom>
        </p:spPr>
      </p:pic>
      <p:pic>
        <p:nvPicPr>
          <p:cNvPr id="14" name="Picture 13" descr="miru 2.jpg"/>
          <p:cNvPicPr>
            <a:picLocks noChangeAspect="1"/>
          </p:cNvPicPr>
          <p:nvPr/>
        </p:nvPicPr>
        <p:blipFill>
          <a:blip r:embed="rId3"/>
          <a:stretch>
            <a:fillRect/>
          </a:stretch>
        </p:blipFill>
        <p:spPr>
          <a:xfrm>
            <a:off x="6422193" y="177467"/>
            <a:ext cx="4903533" cy="2758237"/>
          </a:xfrm>
          <a:prstGeom prst="rect">
            <a:avLst/>
          </a:prstGeom>
        </p:spPr>
      </p:pic>
      <p:pic>
        <p:nvPicPr>
          <p:cNvPr id="15" name="Picture 14" descr="niru 3.jpg"/>
          <p:cNvPicPr>
            <a:picLocks noChangeAspect="1"/>
          </p:cNvPicPr>
          <p:nvPr/>
        </p:nvPicPr>
        <p:blipFill>
          <a:blip r:embed="rId4"/>
          <a:stretch>
            <a:fillRect/>
          </a:stretch>
        </p:blipFill>
        <p:spPr>
          <a:xfrm>
            <a:off x="593556" y="2916658"/>
            <a:ext cx="4892843" cy="2752224"/>
          </a:xfrm>
          <a:prstGeom prst="rect">
            <a:avLst/>
          </a:prstGeom>
        </p:spPr>
      </p:pic>
      <p:pic>
        <p:nvPicPr>
          <p:cNvPr id="16" name="Picture 15" descr="miru4.jpg"/>
          <p:cNvPicPr>
            <a:picLocks noChangeAspect="1"/>
          </p:cNvPicPr>
          <p:nvPr/>
        </p:nvPicPr>
        <p:blipFill>
          <a:blip r:embed="rId5"/>
          <a:stretch>
            <a:fillRect/>
          </a:stretch>
        </p:blipFill>
        <p:spPr>
          <a:xfrm>
            <a:off x="6416842" y="2957764"/>
            <a:ext cx="4908883" cy="2761247"/>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95747" y="1083198"/>
            <a:ext cx="4805226" cy="369332"/>
          </a:xfrm>
          <a:prstGeom prst="rect">
            <a:avLst/>
          </a:prstGeom>
          <a:noFill/>
        </p:spPr>
        <p:txBody>
          <a:bodyPr wrap="none" rtlCol="0">
            <a:spAutoFit/>
          </a:bodyPr>
          <a:lstStyle/>
          <a:p>
            <a:r>
              <a:rPr lang="en-US" b="1" dirty="0">
                <a:solidFill>
                  <a:srgbClr val="FF0000"/>
                </a:solidFill>
              </a:rPr>
              <a:t>THILLAI MAIL, THIRUVANNAMALAI - 27.12.2024 </a:t>
            </a:r>
          </a:p>
        </p:txBody>
      </p:sp>
      <p:sp>
        <p:nvSpPr>
          <p:cNvPr id="10" name="TextBox 9"/>
          <p:cNvSpPr txBox="1"/>
          <p:nvPr/>
        </p:nvSpPr>
        <p:spPr>
          <a:xfrm>
            <a:off x="7411455" y="1038646"/>
            <a:ext cx="2879827" cy="369332"/>
          </a:xfrm>
          <a:prstGeom prst="rect">
            <a:avLst/>
          </a:prstGeom>
          <a:noFill/>
        </p:spPr>
        <p:txBody>
          <a:bodyPr wrap="none" rtlCol="0">
            <a:spAutoFit/>
          </a:bodyPr>
          <a:lstStyle/>
          <a:p>
            <a:pPr algn="ctr"/>
            <a:r>
              <a:rPr lang="en-US" b="1" dirty="0">
                <a:solidFill>
                  <a:srgbClr val="FF0000"/>
                </a:solidFill>
              </a:rPr>
              <a:t>PUDHUVAI OLI - 26.12.2024 </a:t>
            </a:r>
          </a:p>
        </p:txBody>
      </p:sp>
      <p:sp>
        <p:nvSpPr>
          <p:cNvPr id="12" name="TextBox 11"/>
          <p:cNvSpPr txBox="1"/>
          <p:nvPr/>
        </p:nvSpPr>
        <p:spPr>
          <a:xfrm>
            <a:off x="56217" y="98468"/>
            <a:ext cx="11816915" cy="1015663"/>
          </a:xfrm>
          <a:prstGeom prst="rect">
            <a:avLst/>
          </a:prstGeom>
          <a:noFill/>
        </p:spPr>
        <p:txBody>
          <a:bodyPr wrap="square" rtlCol="0">
            <a:spAutoFit/>
          </a:bodyPr>
          <a:lstStyle/>
          <a:p>
            <a:pPr algn="ctr"/>
            <a:r>
              <a:rPr lang="en-US" sz="2000" b="1" dirty="0">
                <a:solidFill>
                  <a:srgbClr val="FF0000"/>
                </a:solidFill>
              </a:rPr>
              <a:t>Demonstration of various technologies on organic farming, roof gardening, importance of mulching and </a:t>
            </a:r>
            <a:r>
              <a:rPr lang="en-US" sz="2000" b="1" dirty="0" err="1">
                <a:solidFill>
                  <a:srgbClr val="FF0000"/>
                </a:solidFill>
              </a:rPr>
              <a:t>nano</a:t>
            </a:r>
            <a:r>
              <a:rPr lang="en-US" sz="2000" b="1" dirty="0">
                <a:solidFill>
                  <a:srgbClr val="FF0000"/>
                </a:solidFill>
              </a:rPr>
              <a:t> urea and also controlling measures for diseases in guava to the farmers of </a:t>
            </a:r>
            <a:r>
              <a:rPr lang="en-US" sz="2000" b="1" dirty="0" err="1">
                <a:solidFill>
                  <a:srgbClr val="FF0000"/>
                </a:solidFill>
              </a:rPr>
              <a:t>Matam</a:t>
            </a:r>
            <a:r>
              <a:rPr lang="en-US" sz="2000" b="1" dirty="0">
                <a:solidFill>
                  <a:srgbClr val="FF0000"/>
                </a:solidFill>
              </a:rPr>
              <a:t> village in </a:t>
            </a:r>
            <a:r>
              <a:rPr lang="en-US" sz="2000" b="1" dirty="0" err="1">
                <a:solidFill>
                  <a:srgbClr val="FF0000"/>
                </a:solidFill>
              </a:rPr>
              <a:t>Vandavasi</a:t>
            </a:r>
            <a:r>
              <a:rPr lang="en-US" sz="2000" b="1" dirty="0">
                <a:solidFill>
                  <a:srgbClr val="FF0000"/>
                </a:solidFill>
              </a:rPr>
              <a:t> block of </a:t>
            </a:r>
            <a:r>
              <a:rPr lang="en-US" sz="2000" b="1" dirty="0" err="1">
                <a:solidFill>
                  <a:srgbClr val="FF0000"/>
                </a:solidFill>
              </a:rPr>
              <a:t>Thiruvannamalai</a:t>
            </a:r>
            <a:r>
              <a:rPr lang="en-US" sz="2000" b="1" dirty="0">
                <a:solidFill>
                  <a:srgbClr val="FF0000"/>
                </a:solidFill>
              </a:rPr>
              <a:t> district on 26.12.2024 &amp; 27.12.2024 </a:t>
            </a:r>
          </a:p>
        </p:txBody>
      </p:sp>
      <p:pic>
        <p:nvPicPr>
          <p:cNvPr id="4098" name="Picture 2" descr="F:\STAR COLLEGE SCHEME\2nd installment\DEMO PPT\vanthavasi girls news 2.jpg"/>
          <p:cNvPicPr>
            <a:picLocks noGrp="1" noChangeAspect="1" noChangeArrowheads="1"/>
          </p:cNvPicPr>
          <p:nvPr>
            <p:ph sz="half" idx="1"/>
          </p:nvPr>
        </p:nvPicPr>
        <p:blipFill>
          <a:blip r:embed="rId3" cstate="print"/>
          <a:srcRect/>
          <a:stretch>
            <a:fillRect/>
          </a:stretch>
        </p:blipFill>
        <p:spPr bwMode="auto">
          <a:xfrm>
            <a:off x="498633" y="1477108"/>
            <a:ext cx="5074762" cy="5148775"/>
          </a:xfrm>
          <a:prstGeom prst="rect">
            <a:avLst/>
          </a:prstGeom>
          <a:noFill/>
        </p:spPr>
      </p:pic>
      <p:pic>
        <p:nvPicPr>
          <p:cNvPr id="4099" name="Picture 3" descr="F:\STAR COLLEGE SCHEME\2nd installment\DEMO PPT\vanthavasi girls news.jpg"/>
          <p:cNvPicPr>
            <a:picLocks noGrp="1" noChangeAspect="1" noChangeArrowheads="1"/>
          </p:cNvPicPr>
          <p:nvPr>
            <p:ph sz="half" idx="2"/>
          </p:nvPr>
        </p:nvPicPr>
        <p:blipFill>
          <a:blip r:embed="rId4"/>
          <a:srcRect/>
          <a:stretch>
            <a:fillRect/>
          </a:stretch>
        </p:blipFill>
        <p:spPr bwMode="auto">
          <a:xfrm>
            <a:off x="6794696" y="1339831"/>
            <a:ext cx="4248442" cy="5483182"/>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8AC13-B9F8-F927-4545-FDF796F87411}"/>
              </a:ext>
            </a:extLst>
          </p:cNvPr>
          <p:cNvSpPr>
            <a:spLocks noGrp="1"/>
          </p:cNvSpPr>
          <p:nvPr>
            <p:ph type="title"/>
          </p:nvPr>
        </p:nvSpPr>
        <p:spPr>
          <a:xfrm>
            <a:off x="609600" y="688704"/>
            <a:ext cx="10972800" cy="1143000"/>
          </a:xfrm>
        </p:spPr>
        <p:txBody>
          <a:bodyPr>
            <a:noAutofit/>
          </a:bodyPr>
          <a:lstStyle/>
          <a:p>
            <a:r>
              <a:rPr lang="en-US" sz="3000" b="1" dirty="0">
                <a:solidFill>
                  <a:srgbClr val="00B050"/>
                </a:solidFill>
                <a:latin typeface="Times New Roman" panose="02020603050405020304" pitchFamily="18" charset="0"/>
                <a:cs typeface="Times New Roman" panose="02020603050405020304" pitchFamily="18" charset="0"/>
              </a:rPr>
              <a:t>k.</a:t>
            </a:r>
            <a:r>
              <a:rPr lang="en-US" sz="3000" b="1" dirty="0">
                <a:solidFill>
                  <a:srgbClr val="FF0000"/>
                </a:solidFill>
                <a:latin typeface="Times New Roman" panose="02020603050405020304" pitchFamily="18" charset="0"/>
                <a:cs typeface="Times New Roman" panose="02020603050405020304" pitchFamily="18" charset="0"/>
              </a:rPr>
              <a:t> Future activities planned for next academic year</a:t>
            </a:r>
            <a:br>
              <a:rPr lang="en-IN" sz="3000" dirty="0">
                <a:latin typeface="Times New Roman" panose="02020603050405020304" pitchFamily="18" charset="0"/>
                <a:cs typeface="Times New Roman" panose="02020603050405020304" pitchFamily="18" charset="0"/>
              </a:rPr>
            </a:br>
            <a:endParaRPr lang="en-IN" sz="3000" dirty="0"/>
          </a:p>
        </p:txBody>
      </p:sp>
      <p:sp>
        <p:nvSpPr>
          <p:cNvPr id="3" name="Content Placeholder 2">
            <a:extLst>
              <a:ext uri="{FF2B5EF4-FFF2-40B4-BE49-F238E27FC236}">
                <a16:creationId xmlns:a16="http://schemas.microsoft.com/office/drawing/2014/main" id="{17E29E4B-CE1F-0453-7EDC-C82C9ABA0423}"/>
              </a:ext>
            </a:extLst>
          </p:cNvPr>
          <p:cNvSpPr>
            <a:spLocks noGrp="1"/>
          </p:cNvSpPr>
          <p:nvPr>
            <p:ph idx="1"/>
          </p:nvPr>
        </p:nvSpPr>
        <p:spPr>
          <a:xfrm>
            <a:off x="609600" y="1738220"/>
            <a:ext cx="10972800" cy="4024223"/>
          </a:xfrm>
        </p:spPr>
        <p:txBody>
          <a:bodyPr>
            <a:noAutofit/>
          </a:bodyPr>
          <a:lstStyle/>
          <a:p>
            <a:pPr marL="457200" indent="-457200">
              <a:lnSpc>
                <a:spcPct val="170000"/>
              </a:lnSpc>
              <a:spcBef>
                <a:spcPts val="0"/>
              </a:spcBef>
              <a:buAutoNum type="arabicPeriod"/>
            </a:pPr>
            <a:r>
              <a:rPr lang="en-IN" sz="2000" dirty="0">
                <a:latin typeface="Times New Roman" panose="02020603050405020304" pitchFamily="18" charset="0"/>
                <a:cs typeface="Times New Roman" panose="02020603050405020304" pitchFamily="18" charset="0"/>
              </a:rPr>
              <a:t>To imparts skill to the students on production and marketing of value added products from fruits</a:t>
            </a:r>
          </a:p>
          <a:p>
            <a:pPr marL="457200" indent="-457200">
              <a:lnSpc>
                <a:spcPct val="170000"/>
              </a:lnSpc>
              <a:spcBef>
                <a:spcPts val="0"/>
              </a:spcBef>
              <a:buAutoNum type="arabicPeriod"/>
            </a:pPr>
            <a:r>
              <a:rPr lang="en-IN" sz="2000" dirty="0">
                <a:latin typeface="Times New Roman" panose="02020603050405020304" pitchFamily="18" charset="0"/>
                <a:cs typeface="Times New Roman" panose="02020603050405020304" pitchFamily="18" charset="0"/>
              </a:rPr>
              <a:t>To prepare bio-food colourants from fruits and vegetables</a:t>
            </a:r>
          </a:p>
          <a:p>
            <a:pPr marL="0" indent="0">
              <a:lnSpc>
                <a:spcPct val="170000"/>
              </a:lnSpc>
              <a:spcBef>
                <a:spcPts val="0"/>
              </a:spcBef>
              <a:buNone/>
            </a:pPr>
            <a:r>
              <a:rPr lang="en-IN" sz="2000" dirty="0">
                <a:latin typeface="Times New Roman" panose="02020603050405020304" pitchFamily="18" charset="0"/>
                <a:cs typeface="Times New Roman" panose="02020603050405020304" pitchFamily="18" charset="0"/>
              </a:rPr>
              <a:t>3.  To prepare anti-oxidant enriched processed products from fruits and vegetables</a:t>
            </a:r>
          </a:p>
          <a:p>
            <a:pPr marL="0" indent="0">
              <a:lnSpc>
                <a:spcPct val="170000"/>
              </a:lnSpc>
              <a:spcBef>
                <a:spcPts val="0"/>
              </a:spcBef>
              <a:buNone/>
            </a:pPr>
            <a:r>
              <a:rPr lang="en-IN" sz="2000" dirty="0">
                <a:latin typeface="Times New Roman" panose="02020603050405020304" pitchFamily="18" charset="0"/>
                <a:cs typeface="Times New Roman" panose="02020603050405020304" pitchFamily="18" charset="0"/>
              </a:rPr>
              <a:t>4. To conduct postharvest management studies for extending shelf life of horticultural crops</a:t>
            </a:r>
          </a:p>
          <a:p>
            <a:pPr marL="0" indent="0">
              <a:lnSpc>
                <a:spcPct val="170000"/>
              </a:lnSpc>
              <a:spcBef>
                <a:spcPts val="0"/>
              </a:spcBef>
              <a:buNone/>
            </a:pPr>
            <a:r>
              <a:rPr lang="en-IN" sz="2000" dirty="0">
                <a:latin typeface="Times New Roman" panose="02020603050405020304" pitchFamily="18" charset="0"/>
                <a:cs typeface="Times New Roman" panose="02020603050405020304" pitchFamily="18" charset="0"/>
              </a:rPr>
              <a:t>5. To conduct a workshop on value addition in horticultural crops</a:t>
            </a:r>
          </a:p>
          <a:p>
            <a:pPr marL="0" indent="0">
              <a:lnSpc>
                <a:spcPct val="170000"/>
              </a:lnSpc>
              <a:spcBef>
                <a:spcPts val="0"/>
              </a:spcBef>
              <a:buNone/>
            </a:pPr>
            <a:r>
              <a:rPr lang="en-IN" sz="2000" dirty="0">
                <a:latin typeface="Times New Roman" panose="02020603050405020304" pitchFamily="18" charset="0"/>
                <a:cs typeface="Times New Roman" panose="02020603050405020304" pitchFamily="18" charset="0"/>
              </a:rPr>
              <a:t>6. Standardization of different methods of vegetative propagation in horticultural crops</a:t>
            </a:r>
          </a:p>
        </p:txBody>
      </p:sp>
    </p:spTree>
    <p:extLst>
      <p:ext uri="{BB962C8B-B14F-4D97-AF65-F5344CB8AC3E}">
        <p14:creationId xmlns:p14="http://schemas.microsoft.com/office/powerpoint/2010/main" val="3541158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69671"/>
            <a:ext cx="10972800" cy="1143000"/>
          </a:xfrm>
        </p:spPr>
        <p:txBody>
          <a:bodyPr>
            <a:noAutofit/>
          </a:bodyPr>
          <a:lstStyle/>
          <a:p>
            <a:r>
              <a:rPr lang="en-US" sz="13800" dirty="0">
                <a:solidFill>
                  <a:srgbClr val="FF0000"/>
                </a:solidFill>
              </a:rPr>
              <a:t>Thank you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57DD9380-F500-0B51-6845-011411AF8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32" t="3435" r="20834" b="2193"/>
          <a:stretch>
            <a:fillRect/>
          </a:stretch>
        </p:blipFill>
        <p:spPr bwMode="auto">
          <a:xfrm>
            <a:off x="793630" y="76201"/>
            <a:ext cx="263537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5">
            <a:extLst>
              <a:ext uri="{FF2B5EF4-FFF2-40B4-BE49-F238E27FC236}">
                <a16:creationId xmlns:a16="http://schemas.microsoft.com/office/drawing/2014/main" id="{5389A51F-D82F-3130-FB32-BB9B76FB6F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9637" t="2438" r="8765" b="2"/>
          <a:stretch>
            <a:fillRect/>
          </a:stretch>
        </p:blipFill>
        <p:spPr bwMode="auto">
          <a:xfrm>
            <a:off x="3624264" y="76200"/>
            <a:ext cx="361473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6">
            <a:extLst>
              <a:ext uri="{FF2B5EF4-FFF2-40B4-BE49-F238E27FC236}">
                <a16:creationId xmlns:a16="http://schemas.microsoft.com/office/drawing/2014/main" id="{DA389E01-312E-EDAF-9ECE-43C660572B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972" t="2216" r="8099" b="3812"/>
          <a:stretch>
            <a:fillRect/>
          </a:stretch>
        </p:blipFill>
        <p:spPr bwMode="auto">
          <a:xfrm>
            <a:off x="1541462" y="3811588"/>
            <a:ext cx="3144838"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a:extLst>
              <a:ext uri="{FF2B5EF4-FFF2-40B4-BE49-F238E27FC236}">
                <a16:creationId xmlns:a16="http://schemas.microsoft.com/office/drawing/2014/main" id="{CFE75992-C421-D2F1-1DF6-2469741D41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5925" r="29039" b="8910"/>
          <a:stretch>
            <a:fillRect/>
          </a:stretch>
        </p:blipFill>
        <p:spPr bwMode="auto">
          <a:xfrm>
            <a:off x="5334000" y="3778250"/>
            <a:ext cx="18288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a:extLst>
              <a:ext uri="{FF2B5EF4-FFF2-40B4-BE49-F238E27FC236}">
                <a16:creationId xmlns:a16="http://schemas.microsoft.com/office/drawing/2014/main" id="{3F0F25D4-77B9-7132-69B7-1A1B9DE181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1800" r="21559" b="4034"/>
          <a:stretch>
            <a:fillRect/>
          </a:stretch>
        </p:blipFill>
        <p:spPr bwMode="auto">
          <a:xfrm>
            <a:off x="8210908" y="76200"/>
            <a:ext cx="30480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0">
            <a:extLst>
              <a:ext uri="{FF2B5EF4-FFF2-40B4-BE49-F238E27FC236}">
                <a16:creationId xmlns:a16="http://schemas.microsoft.com/office/drawing/2014/main" id="{ED70484B-650E-118A-4ED8-50116A6F91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4654" t="15292" r="4277" b="19991"/>
          <a:stretch>
            <a:fillRect/>
          </a:stretch>
        </p:blipFill>
        <p:spPr bwMode="auto">
          <a:xfrm>
            <a:off x="8301487" y="4068802"/>
            <a:ext cx="33528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a:extLst>
              <a:ext uri="{FF2B5EF4-FFF2-40B4-BE49-F238E27FC236}">
                <a16:creationId xmlns:a16="http://schemas.microsoft.com/office/drawing/2014/main" id="{BC444776-B4DB-5AD8-0710-C0BD7B3DABF4}"/>
              </a:ext>
            </a:extLst>
          </p:cNvPr>
          <p:cNvGraphicFramePr>
            <a:graphicFrameLocks noGrp="1"/>
          </p:cNvGraphicFramePr>
          <p:nvPr>
            <p:extLst>
              <p:ext uri="{D42A27DB-BD31-4B8C-83A1-F6EECF244321}">
                <p14:modId xmlns:p14="http://schemas.microsoft.com/office/powerpoint/2010/main" val="424070768"/>
              </p:ext>
            </p:extLst>
          </p:nvPr>
        </p:nvGraphicFramePr>
        <p:xfrm>
          <a:off x="-25877" y="3429000"/>
          <a:ext cx="3452004" cy="639802"/>
        </p:xfrm>
        <a:graphic>
          <a:graphicData uri="http://schemas.openxmlformats.org/drawingml/2006/table">
            <a:tbl>
              <a:tblPr firstRow="1" bandRow="1">
                <a:tableStyleId>{5C22544A-7EE6-4342-B048-85BDC9FD1C3A}</a:tableStyleId>
              </a:tblPr>
              <a:tblGrid>
                <a:gridCol w="3452004">
                  <a:extLst>
                    <a:ext uri="{9D8B030D-6E8A-4147-A177-3AD203B41FA5}">
                      <a16:colId xmlns:a16="http://schemas.microsoft.com/office/drawing/2014/main" val="20000"/>
                    </a:ext>
                  </a:extLst>
                </a:gridCol>
              </a:tblGrid>
              <a:tr h="422276">
                <a:tc>
                  <a:txBody>
                    <a:bodyPr/>
                    <a:lstStyle/>
                    <a:p>
                      <a:r>
                        <a:rPr lang="en-US" sz="1800" b="1" dirty="0">
                          <a:solidFill>
                            <a:srgbClr val="FFFF00"/>
                          </a:solidFill>
                        </a:rPr>
                        <a:t>SHRINK WRAPPING </a:t>
                      </a:r>
                      <a:r>
                        <a:rPr lang="en-US" sz="1800" b="1" baseline="0" dirty="0">
                          <a:solidFill>
                            <a:srgbClr val="FFFF00"/>
                          </a:solidFill>
                        </a:rPr>
                        <a:t>MACHINE –</a:t>
                      </a:r>
                    </a:p>
                    <a:p>
                      <a:pPr algn="ctr"/>
                      <a:r>
                        <a:rPr lang="en-US" sz="1800" b="1" baseline="0" dirty="0">
                          <a:solidFill>
                            <a:srgbClr val="FFFF00"/>
                          </a:solidFill>
                        </a:rPr>
                        <a:t>Rs.74,970/-</a:t>
                      </a:r>
                      <a:endParaRPr lang="en-US" sz="1800" b="1" dirty="0">
                        <a:solidFill>
                          <a:srgbClr val="FFFF00"/>
                        </a:solidFill>
                      </a:endParaRPr>
                    </a:p>
                  </a:txBody>
                  <a:tcPr marT="45581" marB="45581"/>
                </a:tc>
                <a:extLst>
                  <a:ext uri="{0D108BD9-81ED-4DB2-BD59-A6C34878D82A}">
                    <a16:rowId xmlns:a16="http://schemas.microsoft.com/office/drawing/2014/main" val="10000"/>
                  </a:ext>
                </a:extLst>
              </a:tr>
            </a:tbl>
          </a:graphicData>
        </a:graphic>
      </p:graphicFrame>
      <p:graphicFrame>
        <p:nvGraphicFramePr>
          <p:cNvPr id="13" name="Table 12">
            <a:extLst>
              <a:ext uri="{FF2B5EF4-FFF2-40B4-BE49-F238E27FC236}">
                <a16:creationId xmlns:a16="http://schemas.microsoft.com/office/drawing/2014/main" id="{2BDA3E90-ECB4-95FC-220C-A69D7B343EFF}"/>
              </a:ext>
            </a:extLst>
          </p:cNvPr>
          <p:cNvGraphicFramePr>
            <a:graphicFrameLocks noGrp="1"/>
          </p:cNvGraphicFramePr>
          <p:nvPr>
            <p:extLst>
              <p:ext uri="{D42A27DB-BD31-4B8C-83A1-F6EECF244321}">
                <p14:modId xmlns:p14="http://schemas.microsoft.com/office/powerpoint/2010/main" val="3191393115"/>
              </p:ext>
            </p:extLst>
          </p:nvPr>
        </p:nvGraphicFramePr>
        <p:xfrm>
          <a:off x="3670543" y="3368675"/>
          <a:ext cx="4291637" cy="365482"/>
        </p:xfrm>
        <a:graphic>
          <a:graphicData uri="http://schemas.openxmlformats.org/drawingml/2006/table">
            <a:tbl>
              <a:tblPr firstRow="1" bandRow="1">
                <a:tableStyleId>{5C22544A-7EE6-4342-B048-85BDC9FD1C3A}</a:tableStyleId>
              </a:tblPr>
              <a:tblGrid>
                <a:gridCol w="4291637">
                  <a:extLst>
                    <a:ext uri="{9D8B030D-6E8A-4147-A177-3AD203B41FA5}">
                      <a16:colId xmlns:a16="http://schemas.microsoft.com/office/drawing/2014/main" val="20000"/>
                    </a:ext>
                  </a:extLst>
                </a:gridCol>
              </a:tblGrid>
              <a:tr h="365125">
                <a:tc>
                  <a:txBody>
                    <a:bodyPr/>
                    <a:lstStyle/>
                    <a:p>
                      <a:r>
                        <a:rPr lang="en-US" sz="1800" b="1" dirty="0">
                          <a:solidFill>
                            <a:srgbClr val="FFFF00"/>
                          </a:solidFill>
                        </a:rPr>
                        <a:t>COMPOUND MICROSCOPE –Rs.69,930/-</a:t>
                      </a:r>
                    </a:p>
                  </a:txBody>
                  <a:tcPr marT="45581" marB="45581"/>
                </a:tc>
                <a:extLst>
                  <a:ext uri="{0D108BD9-81ED-4DB2-BD59-A6C34878D82A}">
                    <a16:rowId xmlns:a16="http://schemas.microsoft.com/office/drawing/2014/main" val="10000"/>
                  </a:ext>
                </a:extLst>
              </a:tr>
            </a:tbl>
          </a:graphicData>
        </a:graphic>
      </p:graphicFrame>
      <p:graphicFrame>
        <p:nvGraphicFramePr>
          <p:cNvPr id="14" name="Table 13">
            <a:extLst>
              <a:ext uri="{FF2B5EF4-FFF2-40B4-BE49-F238E27FC236}">
                <a16:creationId xmlns:a16="http://schemas.microsoft.com/office/drawing/2014/main" id="{1126722C-BC44-A053-A4CA-3AFA2A35E34C}"/>
              </a:ext>
            </a:extLst>
          </p:cNvPr>
          <p:cNvGraphicFramePr>
            <a:graphicFrameLocks noGrp="1"/>
          </p:cNvGraphicFramePr>
          <p:nvPr>
            <p:extLst>
              <p:ext uri="{D42A27DB-BD31-4B8C-83A1-F6EECF244321}">
                <p14:modId xmlns:p14="http://schemas.microsoft.com/office/powerpoint/2010/main" val="259778083"/>
              </p:ext>
            </p:extLst>
          </p:nvPr>
        </p:nvGraphicFramePr>
        <p:xfrm>
          <a:off x="8266981" y="3352800"/>
          <a:ext cx="3387306" cy="365482"/>
        </p:xfrm>
        <a:graphic>
          <a:graphicData uri="http://schemas.openxmlformats.org/drawingml/2006/table">
            <a:tbl>
              <a:tblPr firstRow="1" bandRow="1">
                <a:tableStyleId>{5C22544A-7EE6-4342-B048-85BDC9FD1C3A}</a:tableStyleId>
              </a:tblPr>
              <a:tblGrid>
                <a:gridCol w="3387306">
                  <a:extLst>
                    <a:ext uri="{9D8B030D-6E8A-4147-A177-3AD203B41FA5}">
                      <a16:colId xmlns:a16="http://schemas.microsoft.com/office/drawing/2014/main" val="20000"/>
                    </a:ext>
                  </a:extLst>
                </a:gridCol>
              </a:tblGrid>
              <a:tr h="365125">
                <a:tc>
                  <a:txBody>
                    <a:bodyPr/>
                    <a:lstStyle/>
                    <a:p>
                      <a:r>
                        <a:rPr lang="en-US" sz="1800" b="1" dirty="0">
                          <a:solidFill>
                            <a:srgbClr val="FFFF00"/>
                          </a:solidFill>
                        </a:rPr>
                        <a:t>LEAF AREA METER-Rs.99,002/-</a:t>
                      </a:r>
                    </a:p>
                  </a:txBody>
                  <a:tcPr marT="45581" marB="45581"/>
                </a:tc>
                <a:extLst>
                  <a:ext uri="{0D108BD9-81ED-4DB2-BD59-A6C34878D82A}">
                    <a16:rowId xmlns:a16="http://schemas.microsoft.com/office/drawing/2014/main" val="10000"/>
                  </a:ext>
                </a:extLst>
              </a:tr>
            </a:tbl>
          </a:graphicData>
        </a:graphic>
      </p:graphicFrame>
      <p:graphicFrame>
        <p:nvGraphicFramePr>
          <p:cNvPr id="15" name="Table 14">
            <a:extLst>
              <a:ext uri="{FF2B5EF4-FFF2-40B4-BE49-F238E27FC236}">
                <a16:creationId xmlns:a16="http://schemas.microsoft.com/office/drawing/2014/main" id="{C8E0FBD0-F9D7-5639-037E-AAA5DC3E4C02}"/>
              </a:ext>
            </a:extLst>
          </p:cNvPr>
          <p:cNvGraphicFramePr>
            <a:graphicFrameLocks noGrp="1"/>
          </p:cNvGraphicFramePr>
          <p:nvPr>
            <p:extLst>
              <p:ext uri="{D42A27DB-BD31-4B8C-83A1-F6EECF244321}">
                <p14:modId xmlns:p14="http://schemas.microsoft.com/office/powerpoint/2010/main" val="2493772862"/>
              </p:ext>
            </p:extLst>
          </p:nvPr>
        </p:nvGraphicFramePr>
        <p:xfrm>
          <a:off x="1726732" y="6477000"/>
          <a:ext cx="2778420" cy="365482"/>
        </p:xfrm>
        <a:graphic>
          <a:graphicData uri="http://schemas.openxmlformats.org/drawingml/2006/table">
            <a:tbl>
              <a:tblPr firstRow="1" bandRow="1">
                <a:tableStyleId>{5C22544A-7EE6-4342-B048-85BDC9FD1C3A}</a:tableStyleId>
              </a:tblPr>
              <a:tblGrid>
                <a:gridCol w="2778420">
                  <a:extLst>
                    <a:ext uri="{9D8B030D-6E8A-4147-A177-3AD203B41FA5}">
                      <a16:colId xmlns:a16="http://schemas.microsoft.com/office/drawing/2014/main" val="20000"/>
                    </a:ext>
                  </a:extLst>
                </a:gridCol>
              </a:tblGrid>
              <a:tr h="365125">
                <a:tc>
                  <a:txBody>
                    <a:bodyPr/>
                    <a:lstStyle/>
                    <a:p>
                      <a:r>
                        <a:rPr lang="en-US" sz="1800" b="1" dirty="0">
                          <a:solidFill>
                            <a:srgbClr val="FFFF00"/>
                          </a:solidFill>
                        </a:rPr>
                        <a:t>BRINE</a:t>
                      </a:r>
                      <a:r>
                        <a:rPr lang="en-US" sz="1800" b="1" baseline="0" dirty="0">
                          <a:solidFill>
                            <a:srgbClr val="FFFF00"/>
                          </a:solidFill>
                        </a:rPr>
                        <a:t> METER- Rs.14,910/-</a:t>
                      </a:r>
                      <a:endParaRPr lang="en-US" sz="1800" b="1" dirty="0">
                        <a:solidFill>
                          <a:srgbClr val="FFFF00"/>
                        </a:solidFill>
                      </a:endParaRPr>
                    </a:p>
                  </a:txBody>
                  <a:tcPr marT="45581" marB="45581"/>
                </a:tc>
                <a:extLst>
                  <a:ext uri="{0D108BD9-81ED-4DB2-BD59-A6C34878D82A}">
                    <a16:rowId xmlns:a16="http://schemas.microsoft.com/office/drawing/2014/main" val="10000"/>
                  </a:ext>
                </a:extLst>
              </a:tr>
            </a:tbl>
          </a:graphicData>
        </a:graphic>
      </p:graphicFrame>
      <p:graphicFrame>
        <p:nvGraphicFramePr>
          <p:cNvPr id="16" name="Table 15">
            <a:extLst>
              <a:ext uri="{FF2B5EF4-FFF2-40B4-BE49-F238E27FC236}">
                <a16:creationId xmlns:a16="http://schemas.microsoft.com/office/drawing/2014/main" id="{6D2D76FF-9AD1-F8D9-E55B-68E3827B17AF}"/>
              </a:ext>
            </a:extLst>
          </p:cNvPr>
          <p:cNvGraphicFramePr>
            <a:graphicFrameLocks noGrp="1"/>
          </p:cNvGraphicFramePr>
          <p:nvPr>
            <p:extLst>
              <p:ext uri="{D42A27DB-BD31-4B8C-83A1-F6EECF244321}">
                <p14:modId xmlns:p14="http://schemas.microsoft.com/office/powerpoint/2010/main" val="2525557847"/>
              </p:ext>
            </p:extLst>
          </p:nvPr>
        </p:nvGraphicFramePr>
        <p:xfrm>
          <a:off x="4623758" y="6492875"/>
          <a:ext cx="3441940" cy="365482"/>
        </p:xfrm>
        <a:graphic>
          <a:graphicData uri="http://schemas.openxmlformats.org/drawingml/2006/table">
            <a:tbl>
              <a:tblPr firstRow="1" bandRow="1">
                <a:tableStyleId>{5C22544A-7EE6-4342-B048-85BDC9FD1C3A}</a:tableStyleId>
              </a:tblPr>
              <a:tblGrid>
                <a:gridCol w="3441940">
                  <a:extLst>
                    <a:ext uri="{9D8B030D-6E8A-4147-A177-3AD203B41FA5}">
                      <a16:colId xmlns:a16="http://schemas.microsoft.com/office/drawing/2014/main" val="20000"/>
                    </a:ext>
                  </a:extLst>
                </a:gridCol>
              </a:tblGrid>
              <a:tr h="365125">
                <a:tc>
                  <a:txBody>
                    <a:bodyPr/>
                    <a:lstStyle/>
                    <a:p>
                      <a:r>
                        <a:rPr lang="en-US" sz="1800" b="1" dirty="0">
                          <a:solidFill>
                            <a:srgbClr val="FFFF00"/>
                          </a:solidFill>
                        </a:rPr>
                        <a:t>WEIGHING BALANCE-Rs.59,850/-</a:t>
                      </a:r>
                    </a:p>
                  </a:txBody>
                  <a:tcPr marT="45581" marB="45581"/>
                </a:tc>
                <a:extLst>
                  <a:ext uri="{0D108BD9-81ED-4DB2-BD59-A6C34878D82A}">
                    <a16:rowId xmlns:a16="http://schemas.microsoft.com/office/drawing/2014/main" val="10000"/>
                  </a:ext>
                </a:extLst>
              </a:tr>
            </a:tbl>
          </a:graphicData>
        </a:graphic>
      </p:graphicFrame>
      <p:graphicFrame>
        <p:nvGraphicFramePr>
          <p:cNvPr id="17" name="Table 16">
            <a:extLst>
              <a:ext uri="{FF2B5EF4-FFF2-40B4-BE49-F238E27FC236}">
                <a16:creationId xmlns:a16="http://schemas.microsoft.com/office/drawing/2014/main" id="{67364A5D-3CA3-BFEC-7F68-8F7F92E1D363}"/>
              </a:ext>
            </a:extLst>
          </p:cNvPr>
          <p:cNvGraphicFramePr>
            <a:graphicFrameLocks noGrp="1"/>
          </p:cNvGraphicFramePr>
          <p:nvPr>
            <p:extLst>
              <p:ext uri="{D42A27DB-BD31-4B8C-83A1-F6EECF244321}">
                <p14:modId xmlns:p14="http://schemas.microsoft.com/office/powerpoint/2010/main" val="3815150969"/>
              </p:ext>
            </p:extLst>
          </p:nvPr>
        </p:nvGraphicFramePr>
        <p:xfrm>
          <a:off x="8620660" y="6425301"/>
          <a:ext cx="3441940" cy="365482"/>
        </p:xfrm>
        <a:graphic>
          <a:graphicData uri="http://schemas.openxmlformats.org/drawingml/2006/table">
            <a:tbl>
              <a:tblPr firstRow="1" bandRow="1">
                <a:tableStyleId>{5C22544A-7EE6-4342-B048-85BDC9FD1C3A}</a:tableStyleId>
              </a:tblPr>
              <a:tblGrid>
                <a:gridCol w="3441940">
                  <a:extLst>
                    <a:ext uri="{9D8B030D-6E8A-4147-A177-3AD203B41FA5}">
                      <a16:colId xmlns:a16="http://schemas.microsoft.com/office/drawing/2014/main" val="20000"/>
                    </a:ext>
                  </a:extLst>
                </a:gridCol>
              </a:tblGrid>
              <a:tr h="365125">
                <a:tc>
                  <a:txBody>
                    <a:bodyPr/>
                    <a:lstStyle/>
                    <a:p>
                      <a:pPr algn="ctr"/>
                      <a:r>
                        <a:rPr lang="en-US" sz="1800" b="1" dirty="0">
                          <a:solidFill>
                            <a:srgbClr val="FFFF00"/>
                          </a:solidFill>
                        </a:rPr>
                        <a:t>MICROWAVE</a:t>
                      </a:r>
                      <a:r>
                        <a:rPr lang="en-US" sz="1800" b="1" baseline="0" dirty="0">
                          <a:solidFill>
                            <a:srgbClr val="FFFF00"/>
                          </a:solidFill>
                        </a:rPr>
                        <a:t> OVEN-Rs.16,905/-</a:t>
                      </a:r>
                      <a:endParaRPr lang="en-US" sz="1800" b="1" dirty="0">
                        <a:solidFill>
                          <a:srgbClr val="FFFF00"/>
                        </a:solidFill>
                      </a:endParaRPr>
                    </a:p>
                  </a:txBody>
                  <a:tcPr marT="45581" marB="45581"/>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21684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99AE4-95C1-8C35-6375-8B2D52CEC642}"/>
              </a:ext>
            </a:extLst>
          </p:cNvPr>
          <p:cNvSpPr>
            <a:spLocks noGrp="1"/>
          </p:cNvSpPr>
          <p:nvPr>
            <p:ph type="title"/>
          </p:nvPr>
        </p:nvSpPr>
        <p:spPr>
          <a:xfrm>
            <a:off x="856625" y="32564"/>
            <a:ext cx="10364451" cy="623687"/>
          </a:xfrm>
        </p:spPr>
        <p:txBody>
          <a:bodyPr>
            <a:normAutofit fontScale="90000"/>
          </a:bodyPr>
          <a:lstStyle/>
          <a:p>
            <a:r>
              <a:rPr lang="en-US" sz="2400" b="1" dirty="0">
                <a:solidFill>
                  <a:srgbClr val="FF0000"/>
                </a:solidFill>
                <a:latin typeface="Rockwell" panose="02060603020205020403" pitchFamily="18" charset="0"/>
              </a:rPr>
              <a:t>b</a:t>
            </a:r>
            <a:r>
              <a:rPr lang="en-US" sz="2400" b="1" i="0" u="none" strike="noStrike" baseline="0" dirty="0">
                <a:solidFill>
                  <a:srgbClr val="FF0000"/>
                </a:solidFill>
                <a:latin typeface="Rockwell" panose="02060603020205020403" pitchFamily="18" charset="0"/>
              </a:rPr>
              <a:t>. </a:t>
            </a:r>
            <a:r>
              <a:rPr lang="en-US" sz="1800" b="1" i="0" u="none" strike="noStrike" baseline="0" dirty="0">
                <a:solidFill>
                  <a:srgbClr val="FF0000"/>
                </a:solidFill>
                <a:latin typeface="Rockwell" panose="02060603020205020403" pitchFamily="18" charset="0"/>
              </a:rPr>
              <a:t>NEW PRACTICAL CONDUCTED BY USING EQUIPMENTS PURCHASED UNDER DBT-SCS</a:t>
            </a:r>
            <a:endParaRPr lang="en-IN" sz="2400" dirty="0">
              <a:solidFill>
                <a:srgbClr val="FF0000"/>
              </a:solidFill>
            </a:endParaRPr>
          </a:p>
        </p:txBody>
      </p:sp>
      <p:graphicFrame>
        <p:nvGraphicFramePr>
          <p:cNvPr id="4" name="Table 4">
            <a:extLst>
              <a:ext uri="{FF2B5EF4-FFF2-40B4-BE49-F238E27FC236}">
                <a16:creationId xmlns:a16="http://schemas.microsoft.com/office/drawing/2014/main" id="{37756957-4DAC-3B49-53E8-A4A6325ACC08}"/>
              </a:ext>
            </a:extLst>
          </p:cNvPr>
          <p:cNvGraphicFramePr>
            <a:graphicFrameLocks noGrp="1"/>
          </p:cNvGraphicFramePr>
          <p:nvPr>
            <p:ph idx="1"/>
            <p:extLst>
              <p:ext uri="{D42A27DB-BD31-4B8C-83A1-F6EECF244321}">
                <p14:modId xmlns:p14="http://schemas.microsoft.com/office/powerpoint/2010/main" val="2755585791"/>
              </p:ext>
            </p:extLst>
          </p:nvPr>
        </p:nvGraphicFramePr>
        <p:xfrm>
          <a:off x="478581" y="694566"/>
          <a:ext cx="11177869" cy="6040120"/>
        </p:xfrm>
        <a:graphic>
          <a:graphicData uri="http://schemas.openxmlformats.org/drawingml/2006/table">
            <a:tbl>
              <a:tblPr firstRow="1" bandRow="1">
                <a:tableStyleId>{5C22544A-7EE6-4342-B048-85BDC9FD1C3A}</a:tableStyleId>
              </a:tblPr>
              <a:tblGrid>
                <a:gridCol w="4265947">
                  <a:extLst>
                    <a:ext uri="{9D8B030D-6E8A-4147-A177-3AD203B41FA5}">
                      <a16:colId xmlns:a16="http://schemas.microsoft.com/office/drawing/2014/main" val="3152315680"/>
                    </a:ext>
                  </a:extLst>
                </a:gridCol>
                <a:gridCol w="6911922">
                  <a:extLst>
                    <a:ext uri="{9D8B030D-6E8A-4147-A177-3AD203B41FA5}">
                      <a16:colId xmlns:a16="http://schemas.microsoft.com/office/drawing/2014/main" val="1232567474"/>
                    </a:ext>
                  </a:extLst>
                </a:gridCol>
              </a:tblGrid>
              <a:tr h="370840">
                <a:tc>
                  <a:txBody>
                    <a:bodyPr/>
                    <a:lstStyle/>
                    <a:p>
                      <a:pPr algn="ctr"/>
                      <a:r>
                        <a:rPr lang="en-IN" dirty="0"/>
                        <a:t>NAME OF THE COURSE</a:t>
                      </a:r>
                    </a:p>
                  </a:txBody>
                  <a:tcPr/>
                </a:tc>
                <a:tc>
                  <a:txBody>
                    <a:bodyPr/>
                    <a:lstStyle/>
                    <a:p>
                      <a:pPr algn="ctr"/>
                      <a:r>
                        <a:rPr lang="en-IN" dirty="0"/>
                        <a:t>TITLE OF THE PRACTICAL</a:t>
                      </a:r>
                    </a:p>
                  </a:txBody>
                  <a:tcPr/>
                </a:tc>
                <a:extLst>
                  <a:ext uri="{0D108BD9-81ED-4DB2-BD59-A6C34878D82A}">
                    <a16:rowId xmlns:a16="http://schemas.microsoft.com/office/drawing/2014/main" val="2213922670"/>
                  </a:ext>
                </a:extLst>
              </a:tr>
              <a:tr h="370840">
                <a:tc>
                  <a:txBody>
                    <a:bodyPr/>
                    <a:lstStyle/>
                    <a:p>
                      <a:pPr marL="342900" indent="-342900">
                        <a:buAutoNum type="arabicPeriod"/>
                      </a:pPr>
                      <a:r>
                        <a:rPr lang="en-IN" dirty="0"/>
                        <a:t>PHT 201 Fundamentals of food   </a:t>
                      </a:r>
                    </a:p>
                    <a:p>
                      <a:pPr marL="0" indent="0">
                        <a:buNone/>
                      </a:pPr>
                      <a:r>
                        <a:rPr lang="en-IN" dirty="0"/>
                        <a:t>     technology (1+1)</a:t>
                      </a:r>
                    </a:p>
                  </a:txBody>
                  <a:tcPr/>
                </a:tc>
                <a:tc rowSpan="3">
                  <a:txBody>
                    <a:bodyPr/>
                    <a:lstStyle/>
                    <a:p>
                      <a:pPr marL="342900" indent="-342900">
                        <a:buAutoNum type="arabicPeriod"/>
                      </a:pPr>
                      <a:r>
                        <a:rPr lang="en-IN" i="0" dirty="0"/>
                        <a:t>Preparation of  jam, jelly, </a:t>
                      </a:r>
                      <a:r>
                        <a:rPr lang="en-IN" i="0" dirty="0" err="1"/>
                        <a:t>marmalads</a:t>
                      </a:r>
                      <a:r>
                        <a:rPr lang="en-IN" i="0" dirty="0"/>
                        <a:t> and fruit beverages (RTS, Nectar, cordial &amp; fruit </a:t>
                      </a:r>
                      <a:r>
                        <a:rPr lang="en-IN" i="0" dirty="0" err="1"/>
                        <a:t>syrub</a:t>
                      </a:r>
                      <a:r>
                        <a:rPr lang="en-IN" i="0" dirty="0"/>
                        <a:t>) – </a:t>
                      </a:r>
                      <a:r>
                        <a:rPr lang="en-IN" b="1" i="0" dirty="0">
                          <a:solidFill>
                            <a:srgbClr val="FF0000"/>
                          </a:solidFill>
                        </a:rPr>
                        <a:t>Fruit pulper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IN" i="0" dirty="0"/>
                        <a:t>Dehydration and osmotic dehydration of fruits (</a:t>
                      </a:r>
                      <a:r>
                        <a:rPr lang="en-IN" i="0" dirty="0" err="1"/>
                        <a:t>sapota</a:t>
                      </a:r>
                      <a:r>
                        <a:rPr lang="en-IN" i="0" dirty="0"/>
                        <a:t>, mango, banana, jack, </a:t>
                      </a:r>
                      <a:r>
                        <a:rPr lang="en-IN" i="0" dirty="0" err="1"/>
                        <a:t>karonda</a:t>
                      </a:r>
                      <a:r>
                        <a:rPr lang="en-IN" i="0" dirty="0"/>
                        <a:t>, </a:t>
                      </a:r>
                      <a:r>
                        <a:rPr lang="en-IN" i="0" dirty="0" err="1"/>
                        <a:t>aonla</a:t>
                      </a:r>
                      <a:r>
                        <a:rPr lang="en-IN" i="0" dirty="0"/>
                        <a:t>) and vegetables (</a:t>
                      </a:r>
                      <a:r>
                        <a:rPr lang="en-IN" i="0" dirty="0" err="1"/>
                        <a:t>moringa</a:t>
                      </a:r>
                      <a:r>
                        <a:rPr lang="en-IN" i="0" dirty="0"/>
                        <a:t>, </a:t>
                      </a:r>
                      <a:r>
                        <a:rPr lang="en-IN" i="0" dirty="0" err="1"/>
                        <a:t>brinjal</a:t>
                      </a:r>
                      <a:r>
                        <a:rPr lang="en-IN" i="0" dirty="0"/>
                        <a:t>, tomato, green chilli and beans) - </a:t>
                      </a:r>
                      <a:r>
                        <a:rPr lang="en-IN" b="1" i="0" dirty="0">
                          <a:solidFill>
                            <a:srgbClr val="FF0000"/>
                          </a:solidFill>
                        </a:rPr>
                        <a:t>cabinet tray dryer</a:t>
                      </a:r>
                    </a:p>
                    <a:p>
                      <a:pPr marL="342900" indent="-342900">
                        <a:buAutoNum type="arabicPeriod"/>
                      </a:pPr>
                      <a:r>
                        <a:rPr lang="en-IN" i="0" dirty="0"/>
                        <a:t>Preparation of banana based baby food (powder) – </a:t>
                      </a:r>
                      <a:r>
                        <a:rPr lang="en-IN" b="1" i="0" dirty="0">
                          <a:solidFill>
                            <a:srgbClr val="FF0000"/>
                          </a:solidFill>
                        </a:rPr>
                        <a:t>Cabinet tray dryer </a:t>
                      </a:r>
                    </a:p>
                    <a:p>
                      <a:pPr marL="342900" indent="-342900">
                        <a:buAutoNum type="arabicPeriod"/>
                      </a:pPr>
                      <a:r>
                        <a:rPr lang="en-IN" i="0" dirty="0"/>
                        <a:t>For conducting the storage studies on fruits and vegetables and their products – </a:t>
                      </a:r>
                      <a:r>
                        <a:rPr lang="en-IN" b="1" i="0" dirty="0">
                          <a:solidFill>
                            <a:srgbClr val="FF0000"/>
                          </a:solidFill>
                        </a:rPr>
                        <a:t>Deep freezer.</a:t>
                      </a:r>
                    </a:p>
                    <a:p>
                      <a:pPr marL="342900" indent="-342900">
                        <a:buAutoNum type="arabicPeriod"/>
                      </a:pPr>
                      <a:r>
                        <a:rPr lang="en-IN" i="0" dirty="0"/>
                        <a:t>For measuring the firmness in fruits and veg. and the internal pressure in canned processed food – </a:t>
                      </a:r>
                      <a:r>
                        <a:rPr lang="en-IN" b="1" i="0" dirty="0">
                          <a:solidFill>
                            <a:srgbClr val="FF0000"/>
                          </a:solidFill>
                        </a:rPr>
                        <a:t>Pressure tester</a:t>
                      </a:r>
                    </a:p>
                    <a:p>
                      <a:pPr marL="342900" indent="-342900">
                        <a:buAutoNum type="arabicPeriod"/>
                      </a:pPr>
                      <a:r>
                        <a:rPr lang="en-IN" i="0" dirty="0"/>
                        <a:t>For</a:t>
                      </a:r>
                      <a:r>
                        <a:rPr lang="en-IN" i="0" baseline="0" dirty="0"/>
                        <a:t> c</a:t>
                      </a:r>
                      <a:r>
                        <a:rPr lang="en-IN" i="0" dirty="0"/>
                        <a:t>onducting packaging experiments in fruits and vegetables -  </a:t>
                      </a:r>
                      <a:r>
                        <a:rPr lang="en-IN" b="1" i="0" dirty="0">
                          <a:solidFill>
                            <a:srgbClr val="FF0000"/>
                          </a:solidFill>
                        </a:rPr>
                        <a:t>shrink wrapping machine</a:t>
                      </a:r>
                    </a:p>
                    <a:p>
                      <a:pPr marL="342900" indent="-342900">
                        <a:buAutoNum type="arabicPeriod"/>
                      </a:pPr>
                      <a:r>
                        <a:rPr lang="en-IN" i="0" dirty="0"/>
                        <a:t>Preparation of tomato juice (RTS, Sauce) – </a:t>
                      </a:r>
                      <a:r>
                        <a:rPr lang="en-IN" b="1" i="0" dirty="0">
                          <a:solidFill>
                            <a:srgbClr val="FF0000"/>
                          </a:solidFill>
                        </a:rPr>
                        <a:t>Tomato juice extractor</a:t>
                      </a:r>
                    </a:p>
                    <a:p>
                      <a:pPr marL="342900" indent="-342900">
                        <a:buAutoNum type="arabicPeriod"/>
                      </a:pPr>
                      <a:r>
                        <a:rPr lang="en-IN" i="0" dirty="0"/>
                        <a:t>Sealing of beverage glass bottle - </a:t>
                      </a:r>
                      <a:r>
                        <a:rPr lang="en-IN" b="1" i="0" dirty="0">
                          <a:solidFill>
                            <a:srgbClr val="FF0000"/>
                          </a:solidFill>
                        </a:rPr>
                        <a:t>Crown corking machine</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IN" i="0" dirty="0"/>
                        <a:t>Blanching</a:t>
                      </a:r>
                      <a:r>
                        <a:rPr lang="en-IN" i="0" baseline="0" dirty="0"/>
                        <a:t> , drying, pasteurization of fruit and vegetables </a:t>
                      </a:r>
                      <a:r>
                        <a:rPr lang="en-IN" i="0" dirty="0"/>
                        <a:t>– </a:t>
                      </a:r>
                      <a:r>
                        <a:rPr lang="en-IN" b="1" i="0" dirty="0">
                          <a:solidFill>
                            <a:srgbClr val="FF0000"/>
                          </a:solidFill>
                        </a:rPr>
                        <a:t>Microwave oven</a:t>
                      </a:r>
                      <a:endParaRPr lang="en-IN" i="0" dirty="0"/>
                    </a:p>
                  </a:txBody>
                  <a:tcPr/>
                </a:tc>
                <a:extLst>
                  <a:ext uri="{0D108BD9-81ED-4DB2-BD59-A6C34878D82A}">
                    <a16:rowId xmlns:a16="http://schemas.microsoft.com/office/drawing/2014/main" val="2380551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2. PHT 302 Post harvest management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    horticultural crops (2+1)</a:t>
                      </a:r>
                    </a:p>
                  </a:txBody>
                  <a:tcPr/>
                </a:tc>
                <a:tc vMerge="1">
                  <a:txBody>
                    <a:bodyPr/>
                    <a:lstStyle/>
                    <a:p>
                      <a:r>
                        <a:rPr lang="en-IN" i="0" dirty="0"/>
                        <a:t>1. Different packaging methods for fruits and vegetable - </a:t>
                      </a:r>
                    </a:p>
                  </a:txBody>
                  <a:tcPr/>
                </a:tc>
                <a:extLst>
                  <a:ext uri="{0D108BD9-81ED-4DB2-BD59-A6C34878D82A}">
                    <a16:rowId xmlns:a16="http://schemas.microsoft.com/office/drawing/2014/main" val="1986518824"/>
                  </a:ext>
                </a:extLst>
              </a:tr>
              <a:tr h="34625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3. PHT 303 Processing of horticultural crops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    (1+2)</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4. FSN 301Pricnciples of food science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    nutrition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txBody>
                  <a:tcPr/>
                </a:tc>
                <a:tc vMerge="1">
                  <a:txBody>
                    <a:bodyPr/>
                    <a:lstStyle/>
                    <a:p>
                      <a:pPr marL="342900" indent="-342900">
                        <a:buAutoNum type="arabicPeriod"/>
                      </a:pPr>
                      <a:r>
                        <a:rPr lang="en-IN" i="0" dirty="0"/>
                        <a:t>Preparation of  jam, jelly, </a:t>
                      </a:r>
                      <a:r>
                        <a:rPr lang="en-IN" i="0" dirty="0" err="1"/>
                        <a:t>marmalads</a:t>
                      </a:r>
                      <a:r>
                        <a:rPr lang="en-IN" i="0" dirty="0"/>
                        <a:t> and fruit beverages (RTS, Nectar, cordial &amp; fruit </a:t>
                      </a:r>
                      <a:r>
                        <a:rPr lang="en-IN" i="0" dirty="0" err="1"/>
                        <a:t>syrub</a:t>
                      </a:r>
                      <a:r>
                        <a:rPr lang="en-IN" i="0" dirty="0"/>
                        <a:t>) – </a:t>
                      </a:r>
                      <a:r>
                        <a:rPr lang="en-IN" b="1" i="0" dirty="0">
                          <a:solidFill>
                            <a:srgbClr val="FF0000"/>
                          </a:solidFill>
                        </a:rPr>
                        <a:t>Fruit pulper </a:t>
                      </a:r>
                    </a:p>
                    <a:p>
                      <a:pPr marL="342900" indent="-342900">
                        <a:buAutoNum type="arabicPeriod"/>
                      </a:pPr>
                      <a:r>
                        <a:rPr lang="en-IN" i="0" dirty="0"/>
                        <a:t>Preparation of banana based baby food (powder) – </a:t>
                      </a:r>
                      <a:r>
                        <a:rPr lang="en-IN" b="1" i="0" dirty="0">
                          <a:solidFill>
                            <a:srgbClr val="FF0000"/>
                          </a:solidFill>
                        </a:rPr>
                        <a:t>Cabinet tray dryer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IN" i="0" dirty="0"/>
                        <a:t>Dehydration and osmotic dehydration of fruits (sapota, mango, banana, jack, </a:t>
                      </a:r>
                      <a:r>
                        <a:rPr lang="en-IN" i="0" dirty="0" err="1"/>
                        <a:t>caronda</a:t>
                      </a:r>
                      <a:r>
                        <a:rPr lang="en-IN" i="0" dirty="0"/>
                        <a:t>, </a:t>
                      </a:r>
                      <a:r>
                        <a:rPr lang="en-IN" i="0" dirty="0" err="1"/>
                        <a:t>aonla</a:t>
                      </a:r>
                      <a:r>
                        <a:rPr lang="en-IN" i="0" dirty="0"/>
                        <a:t>) and vegetables (moringa, brinjal, tomato, green chilli, turkey berry, beans) - cabinet tray dryer</a:t>
                      </a:r>
                    </a:p>
                    <a:p>
                      <a:pPr marL="342900" indent="-342900">
                        <a:buAutoNum type="arabicPeriod"/>
                      </a:pPr>
                      <a:r>
                        <a:rPr lang="en-IN" i="0" dirty="0"/>
                        <a:t>To conduct the storage studies on fruits and vegetables and their products – </a:t>
                      </a:r>
                      <a:r>
                        <a:rPr lang="en-IN" b="1" i="0" dirty="0">
                          <a:solidFill>
                            <a:srgbClr val="FF0000"/>
                          </a:solidFill>
                        </a:rPr>
                        <a:t>Deep freezer.</a:t>
                      </a:r>
                    </a:p>
                    <a:p>
                      <a:pPr marL="342900" indent="-342900">
                        <a:buAutoNum type="arabicPeriod"/>
                      </a:pPr>
                      <a:r>
                        <a:rPr lang="en-IN" i="0" dirty="0"/>
                        <a:t>To measure the internal pressure in canned processed food – </a:t>
                      </a:r>
                      <a:r>
                        <a:rPr lang="en-IN" b="1" i="0" dirty="0">
                          <a:solidFill>
                            <a:srgbClr val="FF0000"/>
                          </a:solidFill>
                        </a:rPr>
                        <a:t>Pressure tester</a:t>
                      </a:r>
                    </a:p>
                    <a:p>
                      <a:pPr marL="342900" indent="-342900">
                        <a:buAutoNum type="arabicPeriod"/>
                      </a:pPr>
                      <a:r>
                        <a:rPr lang="en-IN" i="0" dirty="0"/>
                        <a:t>Used to seal the product in polybag in air tight -  continuous band sealing machine</a:t>
                      </a:r>
                    </a:p>
                    <a:p>
                      <a:pPr marL="342900" indent="-342900">
                        <a:buAutoNum type="arabicPeriod"/>
                      </a:pPr>
                      <a:r>
                        <a:rPr lang="en-IN" i="0" dirty="0"/>
                        <a:t>Preparation of tomato juice (RTS, Sauce) – tomato juice extractor</a:t>
                      </a:r>
                    </a:p>
                    <a:p>
                      <a:pPr marL="342900" indent="-342900">
                        <a:buAutoNum type="arabicPeriod"/>
                      </a:pPr>
                      <a:r>
                        <a:rPr lang="en-IN" i="0" dirty="0"/>
                        <a:t>Sealing of beverage glass bottle by using crown corking machine</a:t>
                      </a:r>
                    </a:p>
                    <a:p>
                      <a:pPr marL="342900" indent="-342900">
                        <a:buAutoNum type="arabicPeriod"/>
                      </a:pPr>
                      <a:endParaRPr lang="en-IN" i="0" dirty="0"/>
                    </a:p>
                  </a:txBody>
                  <a:tcPr/>
                </a:tc>
                <a:extLst>
                  <a:ext uri="{0D108BD9-81ED-4DB2-BD59-A6C34878D82A}">
                    <a16:rowId xmlns:a16="http://schemas.microsoft.com/office/drawing/2014/main" val="928116060"/>
                  </a:ext>
                </a:extLst>
              </a:tr>
              <a:tr h="370840">
                <a:tc>
                  <a:txBody>
                    <a:bodyPr/>
                    <a:lstStyle/>
                    <a:p>
                      <a:pPr marL="0" indent="0">
                        <a:buNone/>
                      </a:pPr>
                      <a:r>
                        <a:rPr lang="en-IN" dirty="0"/>
                        <a:t>5. HOR 301Growth and development of   </a:t>
                      </a:r>
                    </a:p>
                    <a:p>
                      <a:pPr marL="0" indent="0">
                        <a:buNone/>
                      </a:pPr>
                      <a:r>
                        <a:rPr lang="en-IN" dirty="0"/>
                        <a:t>    horticultural crops (2+1)</a:t>
                      </a:r>
                    </a:p>
                  </a:txBody>
                  <a:tcPr/>
                </a:tc>
                <a:tc>
                  <a:txBody>
                    <a:bodyPr/>
                    <a:lstStyle/>
                    <a:p>
                      <a:pPr marL="342900" indent="-342900">
                        <a:buAutoNum type="arabicPeriod"/>
                      </a:pPr>
                      <a:r>
                        <a:rPr lang="en-US" sz="1800" kern="1200" dirty="0">
                          <a:solidFill>
                            <a:schemeClr val="dk1"/>
                          </a:solidFill>
                          <a:effectLst/>
                          <a:latin typeface="+mn-lt"/>
                          <a:ea typeface="+mn-ea"/>
                          <a:cs typeface="+mn-cs"/>
                        </a:rPr>
                        <a:t>For working out the leaf area index and photosynthetic efficiency in horticultural crops – </a:t>
                      </a:r>
                      <a:r>
                        <a:rPr lang="en-US" sz="1800" b="1" kern="1200" dirty="0">
                          <a:solidFill>
                            <a:srgbClr val="FF0000"/>
                          </a:solidFill>
                          <a:effectLst/>
                          <a:latin typeface="+mn-lt"/>
                          <a:ea typeface="+mn-ea"/>
                          <a:cs typeface="+mn-cs"/>
                        </a:rPr>
                        <a:t>Leaf area meter</a:t>
                      </a:r>
                    </a:p>
                    <a:p>
                      <a:pPr marL="342900" indent="-342900">
                        <a:buAutoNum type="arabicPeriod"/>
                      </a:pPr>
                      <a:r>
                        <a:rPr lang="en-US" sz="1800" kern="1200" dirty="0">
                          <a:solidFill>
                            <a:schemeClr val="dk1"/>
                          </a:solidFill>
                          <a:effectLst/>
                          <a:latin typeface="+mn-lt"/>
                          <a:ea typeface="+mn-ea"/>
                          <a:cs typeface="+mn-cs"/>
                        </a:rPr>
                        <a:t>For measuring the biometrical observations - </a:t>
                      </a:r>
                      <a:r>
                        <a:rPr lang="en-US" sz="1800" b="1" kern="1200" dirty="0">
                          <a:solidFill>
                            <a:srgbClr val="FF0000"/>
                          </a:solidFill>
                          <a:effectLst/>
                          <a:latin typeface="+mn-lt"/>
                          <a:ea typeface="+mn-ea"/>
                          <a:cs typeface="+mn-cs"/>
                        </a:rPr>
                        <a:t>Vernier caliper </a:t>
                      </a:r>
                    </a:p>
                  </a:txBody>
                  <a:tcPr/>
                </a:tc>
                <a:extLst>
                  <a:ext uri="{0D108BD9-81ED-4DB2-BD59-A6C34878D82A}">
                    <a16:rowId xmlns:a16="http://schemas.microsoft.com/office/drawing/2014/main" val="33452300"/>
                  </a:ext>
                </a:extLst>
              </a:tr>
            </a:tbl>
          </a:graphicData>
        </a:graphic>
      </p:graphicFrame>
    </p:spTree>
    <p:extLst>
      <p:ext uri="{BB962C8B-B14F-4D97-AF65-F5344CB8AC3E}">
        <p14:creationId xmlns:p14="http://schemas.microsoft.com/office/powerpoint/2010/main" val="1381919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E2259-CA5D-454B-D7AE-EE751674140F}"/>
              </a:ext>
            </a:extLst>
          </p:cNvPr>
          <p:cNvSpPr>
            <a:spLocks noGrp="1"/>
          </p:cNvSpPr>
          <p:nvPr>
            <p:ph type="title"/>
          </p:nvPr>
        </p:nvSpPr>
        <p:spPr>
          <a:xfrm>
            <a:off x="609600" y="122238"/>
            <a:ext cx="10972800" cy="401637"/>
          </a:xfrm>
        </p:spPr>
        <p:txBody>
          <a:bodyPr>
            <a:noAutofit/>
          </a:bodyPr>
          <a:lstStyle/>
          <a:p>
            <a:r>
              <a:rPr lang="en-IN" sz="2800" b="1" dirty="0">
                <a:solidFill>
                  <a:srgbClr val="FF0000"/>
                </a:solidFill>
                <a:latin typeface="Times New Roman" panose="02020603050405020304" pitchFamily="18" charset="0"/>
                <a:cs typeface="Times New Roman" panose="02020603050405020304" pitchFamily="18" charset="0"/>
              </a:rPr>
              <a:t>Books purchased under DBT-SCS</a:t>
            </a:r>
          </a:p>
        </p:txBody>
      </p:sp>
      <p:graphicFrame>
        <p:nvGraphicFramePr>
          <p:cNvPr id="4" name="Content Placeholder 3">
            <a:extLst>
              <a:ext uri="{FF2B5EF4-FFF2-40B4-BE49-F238E27FC236}">
                <a16:creationId xmlns:a16="http://schemas.microsoft.com/office/drawing/2014/main" id="{E3AB3645-B585-5221-E8E2-C5263CA519A0}"/>
              </a:ext>
            </a:extLst>
          </p:cNvPr>
          <p:cNvGraphicFramePr>
            <a:graphicFrameLocks noGrp="1"/>
          </p:cNvGraphicFramePr>
          <p:nvPr>
            <p:ph idx="1"/>
            <p:extLst>
              <p:ext uri="{D42A27DB-BD31-4B8C-83A1-F6EECF244321}">
                <p14:modId xmlns:p14="http://schemas.microsoft.com/office/powerpoint/2010/main" val="1337786949"/>
              </p:ext>
            </p:extLst>
          </p:nvPr>
        </p:nvGraphicFramePr>
        <p:xfrm>
          <a:off x="66675" y="676275"/>
          <a:ext cx="6983186" cy="6106134"/>
        </p:xfrm>
        <a:graphic>
          <a:graphicData uri="http://schemas.openxmlformats.org/drawingml/2006/table">
            <a:tbl>
              <a:tblPr firstRow="1" firstCol="1" bandRow="1">
                <a:tableStyleId>{5C22544A-7EE6-4342-B048-85BDC9FD1C3A}</a:tableStyleId>
              </a:tblPr>
              <a:tblGrid>
                <a:gridCol w="504825">
                  <a:extLst>
                    <a:ext uri="{9D8B030D-6E8A-4147-A177-3AD203B41FA5}">
                      <a16:colId xmlns:a16="http://schemas.microsoft.com/office/drawing/2014/main" val="218572645"/>
                    </a:ext>
                  </a:extLst>
                </a:gridCol>
                <a:gridCol w="2748742">
                  <a:extLst>
                    <a:ext uri="{9D8B030D-6E8A-4147-A177-3AD203B41FA5}">
                      <a16:colId xmlns:a16="http://schemas.microsoft.com/office/drawing/2014/main" val="1017595059"/>
                    </a:ext>
                  </a:extLst>
                </a:gridCol>
                <a:gridCol w="2832908">
                  <a:extLst>
                    <a:ext uri="{9D8B030D-6E8A-4147-A177-3AD203B41FA5}">
                      <a16:colId xmlns:a16="http://schemas.microsoft.com/office/drawing/2014/main" val="772450973"/>
                    </a:ext>
                  </a:extLst>
                </a:gridCol>
                <a:gridCol w="850490">
                  <a:extLst>
                    <a:ext uri="{9D8B030D-6E8A-4147-A177-3AD203B41FA5}">
                      <a16:colId xmlns:a16="http://schemas.microsoft.com/office/drawing/2014/main" val="111094129"/>
                    </a:ext>
                  </a:extLst>
                </a:gridCol>
                <a:gridCol w="46221">
                  <a:extLst>
                    <a:ext uri="{9D8B030D-6E8A-4147-A177-3AD203B41FA5}">
                      <a16:colId xmlns:a16="http://schemas.microsoft.com/office/drawing/2014/main" val="3043230832"/>
                    </a:ext>
                  </a:extLst>
                </a:gridCol>
              </a:tblGrid>
              <a:tr h="313555">
                <a:tc>
                  <a:txBody>
                    <a:bodyPr/>
                    <a:lstStyle/>
                    <a:p>
                      <a:pPr algn="ctr">
                        <a:lnSpc>
                          <a:spcPct val="100000"/>
                        </a:lnSpc>
                        <a:spcAft>
                          <a:spcPts val="0"/>
                        </a:spcAft>
                        <a:buNone/>
                      </a:pPr>
                      <a:r>
                        <a:rPr lang="en-US" sz="1300" b="1" dirty="0" err="1">
                          <a:solidFill>
                            <a:srgbClr val="FFFF00"/>
                          </a:solidFill>
                          <a:effectLst/>
                          <a:latin typeface="Times New Roman" panose="02020603050405020304" pitchFamily="18" charset="0"/>
                          <a:cs typeface="Times New Roman" panose="02020603050405020304" pitchFamily="18" charset="0"/>
                        </a:rPr>
                        <a:t>Sl</a:t>
                      </a:r>
                      <a:r>
                        <a:rPr lang="en-US" sz="1300" b="1" dirty="0">
                          <a:solidFill>
                            <a:srgbClr val="FFFF00"/>
                          </a:solidFill>
                          <a:effectLst/>
                          <a:latin typeface="Times New Roman" panose="02020603050405020304" pitchFamily="18" charset="0"/>
                          <a:cs typeface="Times New Roman" panose="02020603050405020304" pitchFamily="18" charset="0"/>
                        </a:rPr>
                        <a:t> No.</a:t>
                      </a:r>
                      <a:endParaRPr lang="en-IN" sz="13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ctr">
                        <a:lnSpc>
                          <a:spcPct val="100000"/>
                        </a:lnSpc>
                        <a:spcAft>
                          <a:spcPts val="0"/>
                        </a:spcAft>
                        <a:buNone/>
                      </a:pPr>
                      <a:r>
                        <a:rPr lang="en-US" sz="1300" b="1" dirty="0">
                          <a:solidFill>
                            <a:srgbClr val="FFFF00"/>
                          </a:solidFill>
                          <a:effectLst/>
                          <a:latin typeface="Times New Roman" panose="02020603050405020304" pitchFamily="18" charset="0"/>
                          <a:cs typeface="Times New Roman" panose="02020603050405020304" pitchFamily="18" charset="0"/>
                        </a:rPr>
                        <a:t>Name of the Books </a:t>
                      </a:r>
                      <a:endParaRPr lang="en-IN" sz="13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ctr">
                        <a:lnSpc>
                          <a:spcPct val="100000"/>
                        </a:lnSpc>
                        <a:spcAft>
                          <a:spcPts val="0"/>
                        </a:spcAft>
                        <a:buNone/>
                      </a:pPr>
                      <a:r>
                        <a:rPr lang="en-US" sz="1300" b="1" dirty="0">
                          <a:solidFill>
                            <a:srgbClr val="FFFF00"/>
                          </a:solidFill>
                          <a:effectLst/>
                          <a:latin typeface="Times New Roman" panose="02020603050405020304" pitchFamily="18" charset="0"/>
                          <a:cs typeface="Times New Roman" panose="02020603050405020304" pitchFamily="18" charset="0"/>
                        </a:rPr>
                        <a:t>Authors Name </a:t>
                      </a:r>
                      <a:endParaRPr lang="en-IN" sz="13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solidFill>
                            <a:srgbClr val="FFFF00"/>
                          </a:solidFill>
                          <a:effectLst/>
                          <a:latin typeface="Times New Roman" panose="02020603050405020304" pitchFamily="18" charset="0"/>
                          <a:cs typeface="Times New Roman" panose="02020603050405020304" pitchFamily="18" charset="0"/>
                        </a:rPr>
                        <a:t>Rate (Rs.)</a:t>
                      </a:r>
                      <a:endParaRPr lang="en-IN" sz="13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4088525493"/>
                  </a:ext>
                </a:extLst>
              </a:tr>
              <a:tr h="223968">
                <a:tc>
                  <a:txBody>
                    <a:bodyPr/>
                    <a:lstStyle/>
                    <a:p>
                      <a:pPr algn="ct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1.</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Modern Fruit Production </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S.D. </a:t>
                      </a:r>
                      <a:r>
                        <a:rPr lang="en-US" sz="1300" dirty="0" err="1">
                          <a:effectLst/>
                          <a:latin typeface="Times New Roman" panose="02020603050405020304" pitchFamily="18" charset="0"/>
                          <a:cs typeface="Times New Roman" panose="02020603050405020304" pitchFamily="18" charset="0"/>
                        </a:rPr>
                        <a:t>Barvah</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1395</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1994725027"/>
                  </a:ext>
                </a:extLst>
              </a:tr>
              <a:tr h="313555">
                <a:tc>
                  <a:txBody>
                    <a:bodyPr/>
                    <a:lstStyle/>
                    <a:p>
                      <a:pPr algn="ctr">
                        <a:lnSpc>
                          <a:spcPct val="100000"/>
                        </a:lnSpc>
                        <a:spcAft>
                          <a:spcPts val="0"/>
                        </a:spcAft>
                        <a:buNone/>
                      </a:pPr>
                      <a:r>
                        <a:rPr lang="en-US" sz="1300">
                          <a:effectLst/>
                          <a:latin typeface="Times New Roman" panose="02020603050405020304" pitchFamily="18" charset="0"/>
                          <a:cs typeface="Times New Roman" panose="02020603050405020304" pitchFamily="18" charset="0"/>
                        </a:rPr>
                        <a:t>2.</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Medicinal Herbs and Flowers</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S.K. </a:t>
                      </a:r>
                      <a:r>
                        <a:rPr lang="en-US" sz="1300" dirty="0" err="1">
                          <a:effectLst/>
                          <a:latin typeface="Times New Roman" panose="02020603050405020304" pitchFamily="18" charset="0"/>
                          <a:cs typeface="Times New Roman" panose="02020603050405020304" pitchFamily="18" charset="0"/>
                        </a:rPr>
                        <a:t>Bhattacharjiee</a:t>
                      </a:r>
                      <a:r>
                        <a:rPr lang="en-US" sz="1300" dirty="0">
                          <a:effectLst/>
                          <a:latin typeface="Times New Roman" panose="02020603050405020304" pitchFamily="18" charset="0"/>
                          <a:cs typeface="Times New Roman" panose="02020603050405020304" pitchFamily="18" charset="0"/>
                        </a:rPr>
                        <a:t>, L.C. De</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2000</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4123576323"/>
                  </a:ext>
                </a:extLst>
              </a:tr>
              <a:tr h="470333">
                <a:tc>
                  <a:txBody>
                    <a:bodyPr/>
                    <a:lstStyle/>
                    <a:p>
                      <a:pPr algn="ct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3.</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Production Technology of Under exploited vegetable crops</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Vipin Kumar et al.,</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3600</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3314307111"/>
                  </a:ext>
                </a:extLst>
              </a:tr>
              <a:tr h="313555">
                <a:tc>
                  <a:txBody>
                    <a:bodyPr/>
                    <a:lstStyle/>
                    <a:p>
                      <a:pPr algn="ct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4.</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Text book of temperate fruits </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R.R. Sharma Hara Krishna</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295</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4145112126"/>
                  </a:ext>
                </a:extLst>
              </a:tr>
              <a:tr h="214635">
                <a:tc>
                  <a:txBody>
                    <a:bodyPr/>
                    <a:lstStyle/>
                    <a:p>
                      <a:pPr algn="ctr">
                        <a:lnSpc>
                          <a:spcPct val="100000"/>
                        </a:lnSpc>
                        <a:spcAft>
                          <a:spcPts val="0"/>
                        </a:spcAft>
                        <a:buNone/>
                      </a:pPr>
                      <a:r>
                        <a:rPr lang="en-US" sz="1300">
                          <a:effectLst/>
                          <a:latin typeface="Times New Roman" panose="02020603050405020304" pitchFamily="18" charset="0"/>
                          <a:cs typeface="Times New Roman" panose="02020603050405020304" pitchFamily="18" charset="0"/>
                        </a:rPr>
                        <a:t>5.</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Question Bank of Horticulture</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S.N. Gupta</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a:effectLst/>
                          <a:latin typeface="Times New Roman" panose="02020603050405020304" pitchFamily="18" charset="0"/>
                          <a:cs typeface="Times New Roman" panose="02020603050405020304" pitchFamily="18" charset="0"/>
                        </a:rPr>
                        <a:t>350</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3082396012"/>
                  </a:ext>
                </a:extLst>
              </a:tr>
              <a:tr h="158740">
                <a:tc>
                  <a:txBody>
                    <a:bodyPr/>
                    <a:lstStyle/>
                    <a:p>
                      <a:pPr algn="ctr">
                        <a:lnSpc>
                          <a:spcPct val="100000"/>
                        </a:lnSpc>
                        <a:spcAft>
                          <a:spcPts val="0"/>
                        </a:spcAft>
                        <a:buNone/>
                      </a:pPr>
                      <a:r>
                        <a:rPr lang="en-US" sz="1300">
                          <a:effectLst/>
                          <a:latin typeface="Times New Roman" panose="02020603050405020304" pitchFamily="18" charset="0"/>
                          <a:cs typeface="Times New Roman" panose="02020603050405020304" pitchFamily="18" charset="0"/>
                        </a:rPr>
                        <a:t>6.</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Objective Horticulture </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Neeraj Pratap Singh </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495</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1168834837"/>
                  </a:ext>
                </a:extLst>
              </a:tr>
              <a:tr h="313555">
                <a:tc>
                  <a:txBody>
                    <a:bodyPr/>
                    <a:lstStyle/>
                    <a:p>
                      <a:pPr algn="ct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7.</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Breeding of Fruit and Plantation Crops</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Bhinasen Naik</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2995</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3470677514"/>
                  </a:ext>
                </a:extLst>
              </a:tr>
              <a:tr h="317480">
                <a:tc>
                  <a:txBody>
                    <a:bodyPr/>
                    <a:lstStyle/>
                    <a:p>
                      <a:pPr algn="ctr">
                        <a:lnSpc>
                          <a:spcPct val="100000"/>
                        </a:lnSpc>
                        <a:spcAft>
                          <a:spcPts val="0"/>
                        </a:spcAft>
                        <a:buNone/>
                      </a:pPr>
                      <a:r>
                        <a:rPr lang="en-US" sz="1300">
                          <a:effectLst/>
                          <a:latin typeface="Times New Roman" panose="02020603050405020304" pitchFamily="18" charset="0"/>
                          <a:cs typeface="Times New Roman" panose="02020603050405020304" pitchFamily="18" charset="0"/>
                        </a:rPr>
                        <a:t>8.</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Glaustas Horticulture </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Dr. P. Muthukumar &amp; R. Selvakumar</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1195</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3327049844"/>
                  </a:ext>
                </a:extLst>
              </a:tr>
              <a:tr h="313555">
                <a:tc>
                  <a:txBody>
                    <a:bodyPr/>
                    <a:lstStyle/>
                    <a:p>
                      <a:pPr algn="ct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9.</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Indian Forestry </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K. Manikandan and S. Prabhu</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625</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1544247527"/>
                  </a:ext>
                </a:extLst>
              </a:tr>
              <a:tr h="158740">
                <a:tc>
                  <a:txBody>
                    <a:bodyPr/>
                    <a:lstStyle/>
                    <a:p>
                      <a:pPr algn="ctr">
                        <a:lnSpc>
                          <a:spcPct val="100000"/>
                        </a:lnSpc>
                        <a:spcAft>
                          <a:spcPts val="0"/>
                        </a:spcAft>
                        <a:buNone/>
                      </a:pPr>
                      <a:r>
                        <a:rPr lang="en-US" sz="1300">
                          <a:effectLst/>
                          <a:latin typeface="Times New Roman" panose="02020603050405020304" pitchFamily="18" charset="0"/>
                          <a:cs typeface="Times New Roman" panose="02020603050405020304" pitchFamily="18" charset="0"/>
                        </a:rPr>
                        <a:t>10.</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Advances in Spice Research</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P. N. Ravindran</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4500</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3434196998"/>
                  </a:ext>
                </a:extLst>
              </a:tr>
              <a:tr h="317480">
                <a:tc>
                  <a:txBody>
                    <a:bodyPr/>
                    <a:lstStyle/>
                    <a:p>
                      <a:pPr algn="ct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11.</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A2Z Solutions Horticulture at a Glace (Vol-I,II,III)</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Dr. A.S. Salaria and Dr. B.S. Salaria</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1485</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4128116065"/>
                  </a:ext>
                </a:extLst>
              </a:tr>
              <a:tr h="317480">
                <a:tc>
                  <a:txBody>
                    <a:bodyPr/>
                    <a:lstStyle/>
                    <a:p>
                      <a:pPr algn="ct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12.</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Green House management of Horticulture Crops </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Sandhya Sharif </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2195</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4039605178"/>
                  </a:ext>
                </a:extLst>
              </a:tr>
              <a:tr h="195972">
                <a:tc>
                  <a:txBody>
                    <a:bodyPr/>
                    <a:lstStyle/>
                    <a:p>
                      <a:pPr algn="ctr">
                        <a:lnSpc>
                          <a:spcPct val="100000"/>
                        </a:lnSpc>
                        <a:spcAft>
                          <a:spcPts val="0"/>
                        </a:spcAft>
                        <a:buNone/>
                      </a:pPr>
                      <a:r>
                        <a:rPr lang="en-US" sz="1300">
                          <a:effectLst/>
                          <a:latin typeface="Times New Roman" panose="02020603050405020304" pitchFamily="18" charset="0"/>
                          <a:cs typeface="Times New Roman" panose="02020603050405020304" pitchFamily="18" charset="0"/>
                        </a:rPr>
                        <a:t>13.</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Essence of Horticulture </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M.S. Patel</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895</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1902358237"/>
                  </a:ext>
                </a:extLst>
              </a:tr>
              <a:tr h="313555">
                <a:tc>
                  <a:txBody>
                    <a:bodyPr/>
                    <a:lstStyle/>
                    <a:p>
                      <a:pPr algn="ct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14.</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Treasure of Fruit Science </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Sonil Kumar and Ashok Yadav</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650</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1578609004"/>
                  </a:ext>
                </a:extLst>
              </a:tr>
              <a:tr h="313555">
                <a:tc>
                  <a:txBody>
                    <a:bodyPr/>
                    <a:lstStyle/>
                    <a:p>
                      <a:pPr algn="ct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15.</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Glimpses of Post Harvest Technology </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Udal Sing Meena</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310</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2511417966"/>
                  </a:ext>
                </a:extLst>
              </a:tr>
              <a:tr h="233300">
                <a:tc>
                  <a:txBody>
                    <a:bodyPr/>
                    <a:lstStyle/>
                    <a:p>
                      <a:pPr algn="ct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16.</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Treasures of fruit science</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Ashok yadav</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650</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186238135"/>
                  </a:ext>
                </a:extLst>
              </a:tr>
              <a:tr h="317480">
                <a:tc>
                  <a:txBody>
                    <a:bodyPr/>
                    <a:lstStyle/>
                    <a:p>
                      <a:pPr algn="ct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17.</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Post harvest management and processing of vegetables </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N S Rathore, </a:t>
                      </a:r>
                      <a:r>
                        <a:rPr lang="en-US" sz="1300" dirty="0" err="1">
                          <a:effectLst/>
                          <a:latin typeface="Times New Roman" panose="02020603050405020304" pitchFamily="18" charset="0"/>
                          <a:cs typeface="Times New Roman" panose="02020603050405020304" pitchFamily="18" charset="0"/>
                        </a:rPr>
                        <a:t>G.K.Madhur</a:t>
                      </a:r>
                      <a:r>
                        <a:rPr lang="en-US" sz="1300" dirty="0">
                          <a:effectLst/>
                          <a:latin typeface="Times New Roman" panose="02020603050405020304" pitchFamily="18" charset="0"/>
                          <a:cs typeface="Times New Roman" panose="02020603050405020304" pitchFamily="18" charset="0"/>
                        </a:rPr>
                        <a:t>, SS Chasta</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350</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3276722380"/>
                  </a:ext>
                </a:extLst>
              </a:tr>
              <a:tr h="470333">
                <a:tc>
                  <a:txBody>
                    <a:bodyPr/>
                    <a:lstStyle/>
                    <a:p>
                      <a:pPr algn="ct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18.</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a:effectLst/>
                          <a:latin typeface="Times New Roman" panose="02020603050405020304" pitchFamily="18" charset="0"/>
                          <a:cs typeface="Times New Roman" panose="02020603050405020304" pitchFamily="18" charset="0"/>
                        </a:rPr>
                        <a:t>Frutis and vegetable preservation: Principles and practices</a:t>
                      </a:r>
                      <a:endParaRPr lang="en-IN"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l">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Srivastava </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dirty="0">
                          <a:effectLst/>
                          <a:latin typeface="Times New Roman" panose="02020603050405020304" pitchFamily="18" charset="0"/>
                          <a:cs typeface="Times New Roman" panose="02020603050405020304" pitchFamily="18" charset="0"/>
                        </a:rPr>
                        <a:t>795</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extLst>
                  <a:ext uri="{0D108BD9-81ED-4DB2-BD59-A6C34878D82A}">
                    <a16:rowId xmlns:a16="http://schemas.microsoft.com/office/drawing/2014/main" val="138934275"/>
                  </a:ext>
                </a:extLst>
              </a:tr>
              <a:tr h="173389">
                <a:tc>
                  <a:txBody>
                    <a:bodyPr/>
                    <a:lstStyle/>
                    <a:p>
                      <a:pPr algn="ctr">
                        <a:lnSpc>
                          <a:spcPct val="100000"/>
                        </a:lnSpc>
                        <a:spcAft>
                          <a:spcPts val="0"/>
                        </a:spcAft>
                        <a:buNone/>
                      </a:pPr>
                      <a:r>
                        <a:rPr lang="en-US" sz="1300" dirty="0">
                          <a:effectLst/>
                          <a:highlight>
                            <a:srgbClr val="0000FF"/>
                          </a:highlight>
                          <a:latin typeface="Times New Roman" panose="02020603050405020304" pitchFamily="18" charset="0"/>
                          <a:cs typeface="Times New Roman" panose="02020603050405020304" pitchFamily="18" charset="0"/>
                        </a:rPr>
                        <a:t> </a:t>
                      </a:r>
                      <a:endParaRPr lang="en-IN" sz="1300" dirty="0">
                        <a:effectLst/>
                        <a:highlight>
                          <a:srgbClr val="0000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a:txBody>
                    <a:bodyPr/>
                    <a:lstStyle/>
                    <a:p>
                      <a:pPr algn="r">
                        <a:lnSpc>
                          <a:spcPct val="100000"/>
                        </a:lnSpc>
                        <a:spcAft>
                          <a:spcPts val="0"/>
                        </a:spcAft>
                        <a:buNone/>
                      </a:pPr>
                      <a:r>
                        <a:rPr lang="en-US" sz="1300" b="1" dirty="0">
                          <a:solidFill>
                            <a:srgbClr val="FFFF00"/>
                          </a:solidFill>
                          <a:effectLst/>
                          <a:highlight>
                            <a:srgbClr val="0000FF"/>
                          </a:highlight>
                          <a:latin typeface="Times New Roman" panose="02020603050405020304" pitchFamily="18" charset="0"/>
                          <a:cs typeface="Times New Roman" panose="02020603050405020304" pitchFamily="18" charset="0"/>
                        </a:rPr>
                        <a:t>Total  </a:t>
                      </a:r>
                      <a:endParaRPr lang="en-IN" sz="1300" b="1" dirty="0">
                        <a:solidFill>
                          <a:srgbClr val="FFFF00"/>
                        </a:solidFill>
                        <a:effectLst/>
                        <a:highlight>
                          <a:srgbClr val="0000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gridSpan="2">
                  <a:txBody>
                    <a:bodyPr/>
                    <a:lstStyle/>
                    <a:p>
                      <a:pPr algn="r">
                        <a:lnSpc>
                          <a:spcPct val="100000"/>
                        </a:lnSpc>
                        <a:spcAft>
                          <a:spcPts val="0"/>
                        </a:spcAft>
                        <a:buNone/>
                      </a:pPr>
                      <a:r>
                        <a:rPr lang="en-US" sz="1300" b="1" dirty="0">
                          <a:solidFill>
                            <a:srgbClr val="FFFF00"/>
                          </a:solidFill>
                          <a:effectLst/>
                          <a:highlight>
                            <a:srgbClr val="0000FF"/>
                          </a:highlight>
                          <a:latin typeface="Times New Roman" panose="02020603050405020304" pitchFamily="18" charset="0"/>
                          <a:cs typeface="Times New Roman" panose="02020603050405020304" pitchFamily="18" charset="0"/>
                        </a:rPr>
                        <a:t>24,780</a:t>
                      </a:r>
                      <a:endParaRPr lang="en-IN" sz="1300" b="1" dirty="0">
                        <a:solidFill>
                          <a:srgbClr val="FFFF00"/>
                        </a:solidFill>
                        <a:effectLst/>
                        <a:highlight>
                          <a:srgbClr val="0000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20821" marR="20821" marT="0" marB="0"/>
                </a:tc>
                <a:tc hMerge="1">
                  <a:txBody>
                    <a:bodyPr/>
                    <a:lstStyle/>
                    <a:p>
                      <a:endParaRPr lang="en-IN"/>
                    </a:p>
                  </a:txBody>
                  <a:tcPr/>
                </a:tc>
                <a:tc>
                  <a:txBody>
                    <a:bodyPr/>
                    <a:lstStyle/>
                    <a:p>
                      <a:pPr algn="r">
                        <a:lnSpc>
                          <a:spcPct val="100000"/>
                        </a:lnSpc>
                        <a:spcAft>
                          <a:spcPts val="0"/>
                        </a:spcAft>
                        <a:buNone/>
                      </a:pPr>
                      <a:r>
                        <a:rPr lang="en-IN" sz="1300" dirty="0">
                          <a:effectLst/>
                          <a:latin typeface="Times New Roman" panose="02020603050405020304" pitchFamily="18" charset="0"/>
                          <a:cs typeface="Times New Roman" panose="02020603050405020304" pitchFamily="18" charset="0"/>
                        </a:rPr>
                        <a:t> </a:t>
                      </a:r>
                      <a:endParaRPr lang="en-IN"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848995663"/>
                  </a:ext>
                </a:extLst>
              </a:tr>
            </a:tbl>
          </a:graphicData>
        </a:graphic>
      </p:graphicFrame>
      <p:pic>
        <p:nvPicPr>
          <p:cNvPr id="5" name="Picture 4">
            <a:extLst>
              <a:ext uri="{FF2B5EF4-FFF2-40B4-BE49-F238E27FC236}">
                <a16:creationId xmlns:a16="http://schemas.microsoft.com/office/drawing/2014/main" id="{2742E511-9A24-3837-1CD4-4BC8B781CA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5" t="5210" r="2598" b="7009"/>
          <a:stretch>
            <a:fillRect/>
          </a:stretch>
        </p:blipFill>
        <p:spPr bwMode="auto">
          <a:xfrm>
            <a:off x="7153273" y="1668145"/>
            <a:ext cx="5038727" cy="27514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380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294D6-A586-FCB7-E6F7-9AF2212205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9E8F2-FE61-6069-B006-83381433F6A8}"/>
              </a:ext>
            </a:extLst>
          </p:cNvPr>
          <p:cNvSpPr>
            <a:spLocks noGrp="1"/>
          </p:cNvSpPr>
          <p:nvPr>
            <p:ph type="title"/>
          </p:nvPr>
        </p:nvSpPr>
        <p:spPr>
          <a:xfrm>
            <a:off x="474453" y="2809620"/>
            <a:ext cx="10888872" cy="623687"/>
          </a:xfrm>
        </p:spPr>
        <p:txBody>
          <a:bodyPr>
            <a:normAutofit fontScale="90000"/>
          </a:bodyPr>
          <a:lstStyle/>
          <a:p>
            <a:r>
              <a:rPr lang="en-US" sz="3200" b="1" i="0" u="none" strike="noStrike" baseline="0" dirty="0">
                <a:solidFill>
                  <a:srgbClr val="FF0000"/>
                </a:solidFill>
                <a:latin typeface="Rockwell" panose="02060603020205020403" pitchFamily="18" charset="0"/>
              </a:rPr>
              <a:t>a. New or additional</a:t>
            </a:r>
            <a:r>
              <a:rPr lang="en-US" sz="3200" b="1" i="0" u="none" strike="noStrike" dirty="0">
                <a:solidFill>
                  <a:srgbClr val="FF0000"/>
                </a:solidFill>
                <a:latin typeface="Rockwell" panose="02060603020205020403" pitchFamily="18" charset="0"/>
              </a:rPr>
              <a:t> </a:t>
            </a:r>
            <a:r>
              <a:rPr lang="en-US" sz="3200" b="1" i="0" u="none" strike="noStrike" baseline="0" dirty="0">
                <a:solidFill>
                  <a:srgbClr val="FF0000"/>
                </a:solidFill>
                <a:latin typeface="Rockwell" panose="02060603020205020403" pitchFamily="18" charset="0"/>
              </a:rPr>
              <a:t>practical's introduced by the Dept.</a:t>
            </a:r>
            <a:r>
              <a:rPr lang="en-US" sz="3200" b="1" i="0" u="none" strike="noStrike" dirty="0">
                <a:solidFill>
                  <a:srgbClr val="FF0000"/>
                </a:solidFill>
                <a:latin typeface="Rockwell" panose="02060603020205020403" pitchFamily="18" charset="0"/>
              </a:rPr>
              <a:t> of Horticulture</a:t>
            </a:r>
            <a:endParaRPr lang="en-IN" sz="3200" dirty="0">
              <a:solidFill>
                <a:srgbClr val="FF0000"/>
              </a:solidFill>
            </a:endParaRPr>
          </a:p>
        </p:txBody>
      </p:sp>
    </p:spTree>
    <p:extLst>
      <p:ext uri="{BB962C8B-B14F-4D97-AF65-F5344CB8AC3E}">
        <p14:creationId xmlns:p14="http://schemas.microsoft.com/office/powerpoint/2010/main" val="36598405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2062</TotalTime>
  <Words>1825</Words>
  <Application>Microsoft Office PowerPoint</Application>
  <PresentationFormat>Widescreen</PresentationFormat>
  <Paragraphs>368</Paragraphs>
  <Slides>55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Arial Black</vt:lpstr>
      <vt:lpstr>Calibri</vt:lpstr>
      <vt:lpstr>Rockwell</vt:lpstr>
      <vt:lpstr>Sitka Heading</vt:lpstr>
      <vt:lpstr>Times New Roman</vt:lpstr>
      <vt:lpstr>Office Theme</vt:lpstr>
      <vt:lpstr>PowerPoint Presentation</vt:lpstr>
      <vt:lpstr>COURSES OFFERED BY THE DEPARTMENT OF HORTICULTURE</vt:lpstr>
      <vt:lpstr>k. BUDGET EXPENDITURE</vt:lpstr>
      <vt:lpstr>B. Equipment’s Procured – Non Recurring Contigency</vt:lpstr>
      <vt:lpstr>B. Equipment’s procured for proposed practical – non recurring CONTIGENCY</vt:lpstr>
      <vt:lpstr>PowerPoint Presentation</vt:lpstr>
      <vt:lpstr>b. NEW PRACTICAL CONDUCTED BY USING EQUIPMENTS PURCHASED UNDER DBT-SCS</vt:lpstr>
      <vt:lpstr>Books purchased under DBT-SCS</vt:lpstr>
      <vt:lpstr>a. New or additional practical's introduced by the Dept. of Horticulture</vt:lpstr>
      <vt:lpstr>PowerPoint Presentation</vt:lpstr>
      <vt:lpstr>PowerPoint Presentation</vt:lpstr>
      <vt:lpstr>PowerPoint Presentation</vt:lpstr>
      <vt:lpstr>PowerPoint Presentation</vt:lpstr>
      <vt:lpstr>PowerPoint Presentation</vt:lpstr>
      <vt:lpstr>PowerPoint Presentation</vt:lpstr>
      <vt:lpstr>HANDS-ON TRAINING on PREPARATION OF DEHYDRATED BITTER GOURD</vt:lpstr>
      <vt:lpstr>HANDS-ON TRAINING ABOUT PREPARATION OF DEHYDRATED CHILLI</vt:lpstr>
      <vt:lpstr>HANDS-ON TRAINING on PREPARATION OF rose GULKAND</vt:lpstr>
      <vt:lpstr>HANDS-ON TRAINING ABOUT PREPARATION OF HIBISCUS SQUASH   </vt:lpstr>
      <vt:lpstr>c. Interdisciplinary/interdepartmental projects  executed by the students</vt:lpstr>
      <vt:lpstr>Standardization of rooting in cuttings of Guava</vt:lpstr>
      <vt:lpstr>PowerPoint Presentation</vt:lpstr>
      <vt:lpstr>PowerPoint Presentation</vt:lpstr>
      <vt:lpstr>PowerPoint Presentation</vt:lpstr>
      <vt:lpstr>PowerPoint Presentation</vt:lpstr>
      <vt:lpstr>PowerPoint Presentation</vt:lpstr>
      <vt:lpstr>1. Attended PFMS Training at GTN Arts College, Dindigul  on 15th &amp; 16th July 2025</vt:lpstr>
      <vt:lpstr>PowerPoint Presentation</vt:lpstr>
      <vt:lpstr>Annapoorna organic manure production unit, Karikalpalayam Farm, Bengaluru on 28.05.22</vt:lpstr>
      <vt:lpstr>Multiplex Drones Pvt.Ltd., Vijaya Nagar, Bengaluru on 29.05.22</vt:lpstr>
      <vt:lpstr>Indo American Hybrid Seeds Private Ltd, Bengaluru on 30.05.22</vt:lpstr>
      <vt:lpstr>PowerPoint Presentation</vt:lpstr>
      <vt:lpstr>Gamma rays chamber at IIHR, Bangalore 02.06.22</vt:lpstr>
      <vt:lpstr>PAVITHRAN MANGO PULPING UNIT, PAIYUR, KRISHNAGIRI ON 07.06.22</vt:lpstr>
      <vt:lpstr>EXPOSURE VISIT-  Seedling production and Protected Cultivation of Pirandai at TNAU, Coimbatore on 12.05.2022</vt:lpstr>
      <vt:lpstr>Practical Exposure - Vertical Gardening  at TNAU on 12.05.22</vt:lpstr>
      <vt:lpstr>Exposure visit to Karnataka Siri Horticulture Garden and vegetable market, Ooty</vt:lpstr>
      <vt:lpstr>PowerPoint Presentation</vt:lpstr>
      <vt:lpstr>PowerPoint Presentation</vt:lpstr>
      <vt:lpstr>PowerPoint Presentation</vt:lpstr>
      <vt:lpstr>Guest lecture on ICAR- IISR Spicing up nation's progress by Dr.V. Srinivasan, Principal Scientist &amp; Head, Division of crop production and post harvest technology on 27.03.24 </vt:lpstr>
      <vt:lpstr>PowerPoint Presentation</vt:lpstr>
      <vt:lpstr>PowerPoint Presentation</vt:lpstr>
      <vt:lpstr>PowerPoint Presentation</vt:lpstr>
      <vt:lpstr>PowerPoint Presentation</vt:lpstr>
      <vt:lpstr>PowerPoint Presentation</vt:lpstr>
      <vt:lpstr>Demonstration of cultivation of vegetables under low tunnel structures, production of hybrid vegetable seedlings under portray nursery, macro propagation, paring and pralinage in banana to the farmers of Vannur, Villupuram district on 11.12.2024</vt:lpstr>
      <vt:lpstr>PowerPoint Presentation</vt:lpstr>
      <vt:lpstr>PowerPoint Presentation</vt:lpstr>
      <vt:lpstr>PowerPoint Presentation</vt:lpstr>
      <vt:lpstr>Demonstration on multitier system of cropping in coconut, importance of mulching, ZECC, drip irrigation and its uses to the farmers of Karayamputhur, Pondicherry on 10.01.2025  </vt:lpstr>
      <vt:lpstr>PowerPoint Presentation</vt:lpstr>
      <vt:lpstr>PowerPoint Presentation</vt:lpstr>
      <vt:lpstr>k. Future activities planned for next academic year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Placement programme</dc:title>
  <dc:creator>SR-PC</dc:creator>
  <cp:lastModifiedBy>Marichamy MS</cp:lastModifiedBy>
  <cp:revision>98</cp:revision>
  <cp:lastPrinted>2025-08-17T12:18:07Z</cp:lastPrinted>
  <dcterms:created xsi:type="dcterms:W3CDTF">2023-08-07T15:22:14Z</dcterms:created>
  <dcterms:modified xsi:type="dcterms:W3CDTF">2025-08-18T12:16:25Z</dcterms:modified>
</cp:coreProperties>
</file>