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notesSlides/notesSlide1.xml" ContentType="application/vnd.openxmlformats-officedocument.presentationml.notesSlide+xml"/>
  <Override PartName="/ppt/ink/ink60.xml" ContentType="application/inkml+xml"/>
  <Override PartName="/ppt/notesSlides/notesSlide2.xml" ContentType="application/vnd.openxmlformats-officedocument.presentationml.notesSlide+xml"/>
  <Override PartName="/ppt/ink/ink6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70" r:id="rId3"/>
    <p:sldId id="271" r:id="rId4"/>
    <p:sldId id="272" r:id="rId5"/>
    <p:sldId id="258" r:id="rId6"/>
    <p:sldId id="274" r:id="rId7"/>
    <p:sldId id="256" r:id="rId8"/>
    <p:sldId id="273" r:id="rId9"/>
    <p:sldId id="277" r:id="rId10"/>
    <p:sldId id="263" r:id="rId11"/>
    <p:sldId id="276" r:id="rId12"/>
    <p:sldId id="283" r:id="rId13"/>
    <p:sldId id="280" r:id="rId14"/>
    <p:sldId id="284" r:id="rId15"/>
    <p:sldId id="267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7:56.5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55.3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9:44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9:45.7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11:31:48.700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0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11:31:53.782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1957 352 24521,'-1'14'0,"-1"0"0,-2 0 0,-1-1 0,-2 1 0,-1-1 0,-2 1 0,-1-1 0,-1 0 0,-2 0 0,-2-1 0,-1 1 0,-1-1 0,-1 0 0,-2 0 0,-1-1 0,-1 0 0,-1 0 0,-2-1 0,-1 0 0,0-1 0,-2 1 0,-1-2 0,0 1 0,-2-1 0,0-1 0,-1 0 0,-1-1 0,-1 1 0,0-2 0,-1 0 0,0 0 0,-1-1 0,0-1 0,-1 0 0,1-1 0,-1 0 0,-1 0 0,1-1 0,0-1 0,-1 0 0,1-1 0,0-1 0,0 0 0,0 0 0,0-1 0,1 0 0,0-1 0,1-1 0,0 0 0,1 0 0,0-2 0,2 1 0,-1-1 0,2 0 0,1-1 0,0-1 0,1 1 0,1-2 0,2 1 0,0-1 0,2 0 0,0-1 0,2 0 0,1 0 0,1-1 0,2 0 0,1 0 0,1-1 0,2 1 0,1-1 0,1 0 0,2 0 0,1-1 0,2 1 0,1-1 0,2 1 0,1-1 0,2 0 0,1 0 0,2 0 0,1 1 0,2-1 0,1 0 0,2 1 0,1-1 0,2 1 0,1 0 0,2 0 0,1 0 0,1 0 0,2 1 0,1-1 0,1 1 0,2 1 0,1 0 0,1 0 0,2 0 0,0 1 0,2 0 0,0 0 0,2 1 0,1 0 0,1 1 0,0 0 0,1 0 0,2 1 0,-1 1 0,2 0 0,0 0 0,1 1 0,0 1 0,1 0 0,0 0 0,1 1 0,0 1 0,0 0 0,0 1 0,0 0 0,1 1 0,-1 0 0,0 1 0,1 0 0,-1 1 0,-1 0 0,1 1 0,-1 1 0,0 0 0,-1 0 0,0 1 0,-1 1 0,0 0 0,-1 0 0,-1 1 0,-1 1 0,0 0 0,-2 0 0,0 1 0,-1 0 0,-2 1 0,0 0 0,-1 0 0,-2 1 0,-1 0 0,-1 0 0,-1 0 0,-2 1 0,-1 1 0,-1-1 0,-1 1 0,-2 0 0,-2 0 0,-1 0 0,-1 0 0,-2 1 0,-1-1 0,-2 1 0,-1 0 0,-2-1 0,-1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11:32:04.950"/>
    </inkml:context>
    <inkml:brush xml:id="br0">
      <inkml:brushProperty name="width" value="0.035" units="cm"/>
      <inkml:brushProperty name="height" value="0.035" units="cm"/>
      <inkml:brushProperty name="color" value="#00B050"/>
    </inkml:brush>
  </inkml:definitions>
  <inkml:trace contextRef="#ctx0" brushRef="#br0">1957 352 24521,'-1'14'0,"-1"0"0,-2 0 0,-1-1 0,-2 1 0,-1-1 0,-2 1 0,-1-1 0,-1 0 0,-2 0 0,-2-1 0,-1 1 0,-1-1 0,-1 0 0,-2 0 0,-1-1 0,-1 0 0,-1 0 0,-2-1 0,-1 0 0,0-1 0,-2 1 0,-1-2 0,0 1 0,-2-1 0,0-1 0,-1 0 0,-1-1 0,-1 1 0,0-2 0,-1 0 0,0 0 0,-1-1 0,0-1 0,-1 0 0,1-1 0,-1 0 0,-1 0 0,1-1 0,0-1 0,-1 0 0,1-1 0,0-1 0,0 0 0,0 0 0,0-1 0,1 0 0,0-1 0,1-1 0,0 0 0,1 0 0,0-2 0,2 1 0,-1-1 0,2 0 0,1-1 0,0-1 0,1 1 0,1-2 0,2 1 0,0-1 0,2 0 0,0-1 0,2 0 0,1 0 0,1-1 0,2 0 0,1 0 0,1-1 0,2 1 0,1-1 0,1 0 0,2 0 0,1-1 0,2 1 0,1-1 0,2 1 0,1-1 0,2 0 0,1 0 0,2 0 0,1 1 0,2-1 0,1 0 0,2 1 0,1-1 0,2 1 0,1 0 0,2 0 0,1 0 0,1 0 0,2 1 0,1-1 0,1 1 0,2 1 0,1 0 0,1 0 0,2 0 0,0 1 0,2 0 0,0 0 0,2 1 0,1 0 0,1 1 0,0 0 0,1 0 0,2 1 0,-1 1 0,2 0 0,0 0 0,1 1 0,0 1 0,1 0 0,0 0 0,1 1 0,0 1 0,0 0 0,0 1 0,0 0 0,1 1 0,-1 0 0,0 1 0,1 0 0,-1 1 0,-1 0 0,1 1 0,-1 1 0,0 0 0,-1 0 0,0 1 0,-1 1 0,0 0 0,-1 0 0,-1 1 0,-1 1 0,0 0 0,-2 0 0,0 1 0,-1 0 0,-2 1 0,0 0 0,-1 0 0,-2 1 0,-1 0 0,-1 0 0,-1 0 0,-2 1 0,-1 1 0,-1-1 0,-1 1 0,-2 0 0,-2 0 0,-1 0 0,-1 0 0,-2 1 0,-1-1 0,-2 1 0,-1 0 0,-2-1 0,-1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11:33:01.239"/>
    </inkml:context>
    <inkml:brush xml:id="br0">
      <inkml:brushProperty name="width" value="0.035" units="cm"/>
      <inkml:brushProperty name="height" value="0.035" units="cm"/>
      <inkml:brushProperty name="color" value="#FF0000"/>
    </inkml:brush>
  </inkml:definitions>
  <inkml:trace contextRef="#ctx0" brushRef="#br0">1392 251 24521,'0'9'0,"-2"1"0,-1 0 0,0 0 0,-2-1 0,-1 1 0,-1-1 0,-1 1 0,-1-1 0,-1 0 0,-1 0 0,-1 0 0,-1 0 0,0-1 0,-2 0 0,-1 1 0,0-2 0,-2 1 0,0-1 0,-1 0 0,0 0 0,-2 0 0,0-1 0,-1 0 0,0-1 0,-1 1 0,-1-1 0,0-1 0,-1 1 0,0-1 0,0-1 0,-1 0 0,0 0 0,0 0 0,-1-1 0,0 0 0,0-1 0,0 0 0,-1-1 0,1 1 0,0-2 0,0 1 0,-1-1 0,1 0 0,0-1 0,1 0 0,-1-1 0,1 0 0,0 0 0,1 0 0,0-1 0,0-1 0,1 1 0,0-1 0,1-1 0,1 1 0,0-1 0,1 0 0,1-1 0,0 0 0,1 0 0,1 0 0,1-1 0,0 1 0,1-2 0,2 1 0,0 0 0,1-1 0,1 0 0,1 0 0,1 0 0,1 0 0,1-1 0,1 1 0,2-1 0,0 1 0,1-1 0,1 0 0,2 0 0,0 1 0,2-1 0,0 0 0,2 0 0,1 0 0,1 1 0,0-1 0,2 1 0,1-1 0,1 1 0,1 0 0,1 0 0,1 0 0,1 0 0,1 1 0,0 0 0,2 0 0,1 0 0,0 0 0,1 1 0,1 0 0,1 0 0,0 0 0,1 1 0,1 0 0,0 1 0,1-1 0,1 1 0,0 1 0,1-1 0,0 1 0,0 1 0,1 0 0,0 0 0,1 0 0,-1 1 0,1 1 0,0-1 0,1 1 0,-1 1 0,0-1 0,0 2 0,1-1 0,-1 1 0,0 1 0,0-1 0,0 1 0,-1 1 0,0 0 0,0 0 0,-1 0 0,0 1 0,0 1 0,-1-1 0,0 1 0,-1 1 0,-1-1 0,0 1 0,-1 0 0,0 1 0,-2 0 0,0 0 0,-1 0 0,0 1 0,-2 0 0,0 0 0,-1 0 0,-2 0 0,0 1 0,-1 0 0,-1 0 0,-1 0 0,-1 0 0,-1 1 0,-1-1 0,-1 1 0,-1-1 0,-2 1 0,0 0 0,-1 0 0,-2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11:34:46.536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1957 352 24521,'-1'14'0,"-1"0"0,-2 0 0,-1-1 0,-2 1 0,-1-1 0,-2 1 0,-1-1 0,-1 0 0,-2 0 0,-2-1 0,-1 1 0,-1-1 0,-1 0 0,-2 0 0,-1-1 0,-1 0 0,-1 0 0,-2-1 0,-1 0 0,0-1 0,-2 1 0,-1-2 0,0 1 0,-2-1 0,0-1 0,-1 0 0,-1-1 0,-1 1 0,0-2 0,-1 0 0,0 0 0,-1-1 0,0-1 0,-1 0 0,1-1 0,-1 0 0,-1 0 0,1-1 0,0-1 0,-1 0 0,1-1 0,0-1 0,0 0 0,0 0 0,0-1 0,1 0 0,0-1 0,1-1 0,0 0 0,1 0 0,0-2 0,2 1 0,-1-1 0,2 0 0,1-1 0,0-1 0,1 1 0,1-2 0,2 1 0,0-1 0,2 0 0,0-1 0,2 0 0,1 0 0,1-1 0,2 0 0,1 0 0,1-1 0,2 1 0,1-1 0,1 0 0,2 0 0,1-1 0,2 1 0,1-1 0,2 1 0,1-1 0,2 0 0,1 0 0,2 0 0,1 1 0,2-1 0,1 0 0,2 1 0,1-1 0,2 1 0,1 0 0,2 0 0,1 0 0,1 0 0,2 1 0,1-1 0,1 1 0,2 1 0,1 0 0,1 0 0,2 0 0,0 1 0,2 0 0,0 0 0,2 1 0,1 0 0,1 1 0,0 0 0,1 0 0,2 1 0,-1 1 0,2 0 0,0 0 0,1 1 0,0 1 0,1 0 0,0 0 0,1 1 0,0 1 0,0 0 0,0 1 0,0 0 0,1 1 0,-1 0 0,0 1 0,1 0 0,-1 1 0,-1 0 0,1 1 0,-1 1 0,0 0 0,-1 0 0,0 1 0,-1 1 0,0 0 0,-1 0 0,-1 1 0,-1 1 0,0 0 0,-2 0 0,0 1 0,-1 0 0,-2 1 0,0 0 0,-1 0 0,-2 1 0,-1 0 0,-1 0 0,-1 0 0,-2 1 0,-1 1 0,-1-1 0,-1 1 0,-2 0 0,-2 0 0,-1 0 0,-1 0 0,-2 1 0,-1-1 0,-2 1 0,-1 0 0,-2-1 0,-1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11:34:58.768"/>
    </inkml:context>
    <inkml:brush xml:id="br0">
      <inkml:brushProperty name="width" value="0.035" units="cm"/>
      <inkml:brushProperty name="height" value="0.035" units="cm"/>
      <inkml:brushProperty name="color" value="#00B050"/>
    </inkml:brush>
  </inkml:definitions>
  <inkml:trace contextRef="#ctx0" brushRef="#br0">1957 352 24521,'-1'14'0,"-1"0"0,-2 0 0,-1-1 0,-2 1 0,-1-1 0,-2 1 0,-1-1 0,-1 0 0,-2 0 0,-2-1 0,-1 1 0,-1-1 0,-1 0 0,-2 0 0,-1-1 0,-1 0 0,-1 0 0,-2-1 0,-1 0 0,0-1 0,-2 1 0,-1-2 0,0 1 0,-2-1 0,0-1 0,-1 0 0,-1-1 0,-1 1 0,0-2 0,-1 0 0,0 0 0,-1-1 0,0-1 0,-1 0 0,1-1 0,-1 0 0,-1 0 0,1-1 0,0-1 0,-1 0 0,1-1 0,0-1 0,0 0 0,0 0 0,0-1 0,1 0 0,0-1 0,1-1 0,0 0 0,1 0 0,0-2 0,2 1 0,-1-1 0,2 0 0,1-1 0,0-1 0,1 1 0,1-2 0,2 1 0,0-1 0,2 0 0,0-1 0,2 0 0,1 0 0,1-1 0,2 0 0,1 0 0,1-1 0,2 1 0,1-1 0,1 0 0,2 0 0,1-1 0,2 1 0,1-1 0,2 1 0,1-1 0,2 0 0,1 0 0,2 0 0,1 1 0,2-1 0,1 0 0,2 1 0,1-1 0,2 1 0,1 0 0,2 0 0,1 0 0,1 0 0,2 1 0,1-1 0,1 1 0,2 1 0,1 0 0,1 0 0,2 0 0,0 1 0,2 0 0,0 0 0,2 1 0,1 0 0,1 1 0,0 0 0,1 0 0,2 1 0,-1 1 0,2 0 0,0 0 0,1 1 0,0 1 0,1 0 0,0 0 0,1 1 0,0 1 0,0 0 0,0 1 0,0 0 0,1 1 0,-1 0 0,0 1 0,1 0 0,-1 1 0,-1 0 0,1 1 0,-1 1 0,0 0 0,-1 0 0,0 1 0,-1 1 0,0 0 0,-1 0 0,-1 1 0,-1 1 0,0 0 0,-2 0 0,0 1 0,-1 0 0,-2 1 0,0 0 0,-1 0 0,-2 1 0,-1 0 0,-1 0 0,-1 0 0,-2 1 0,-1 1 0,-1-1 0,-1 1 0,-2 0 0,-2 0 0,-1 0 0,-1 0 0,-2 1 0,-1-1 0,-2 1 0,-1 0 0,-2-1 0,-1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11:35:24.898"/>
    </inkml:context>
    <inkml:brush xml:id="br0">
      <inkml:brushProperty name="width" value="0.035" units="cm"/>
      <inkml:brushProperty name="height" value="0.035" units="cm"/>
      <inkml:brushProperty name="color" value="#FF0000"/>
    </inkml:brush>
  </inkml:definitions>
  <inkml:trace contextRef="#ctx0" brushRef="#br0">1392 251 24521,'0'9'0,"-2"1"0,-1 0 0,0 0 0,-2-1 0,-1 1 0,-1-1 0,-1 1 0,-1-1 0,-1 0 0,-1 0 0,-1 0 0,-1 0 0,0-1 0,-2 0 0,-1 1 0,0-2 0,-2 1 0,0-1 0,-1 0 0,0 0 0,-2 0 0,0-1 0,-1 0 0,0-1 0,-1 1 0,-1-1 0,0-1 0,-1 1 0,0-1 0,0-1 0,-1 0 0,0 0 0,0 0 0,-1-1 0,0 0 0,0-1 0,0 0 0,-1-1 0,1 1 0,0-2 0,0 1 0,-1-1 0,1 0 0,0-1 0,1 0 0,-1-1 0,1 0 0,0 0 0,1 0 0,0-1 0,0-1 0,1 1 0,0-1 0,1-1 0,1 1 0,0-1 0,1 0 0,1-1 0,0 0 0,1 0 0,1 0 0,1-1 0,0 1 0,1-2 0,2 1 0,0 0 0,1-1 0,1 0 0,1 0 0,1 0 0,1 0 0,1-1 0,1 1 0,2-1 0,0 1 0,1-1 0,1 0 0,2 0 0,0 1 0,2-1 0,0 0 0,2 0 0,1 0 0,1 1 0,0-1 0,2 1 0,1-1 0,1 1 0,1 0 0,1 0 0,1 0 0,1 0 0,1 1 0,0 0 0,2 0 0,1 0 0,0 0 0,1 1 0,1 0 0,1 0 0,0 0 0,1 1 0,1 0 0,0 1 0,1-1 0,1 1 0,0 1 0,1-1 0,0 1 0,0 1 0,1 0 0,0 0 0,1 0 0,-1 1 0,1 1 0,0-1 0,1 1 0,-1 1 0,0-1 0,0 2 0,1-1 0,-1 1 0,0 1 0,0-1 0,0 1 0,-1 1 0,0 0 0,0 0 0,-1 0 0,0 1 0,0 1 0,-1-1 0,0 1 0,-1 1 0,-1-1 0,0 1 0,-1 0 0,0 1 0,-2 0 0,0 0 0,-1 0 0,0 1 0,-2 0 0,0 0 0,-1 0 0,-2 0 0,0 1 0,-1 0 0,-1 0 0,-1 0 0,-1 0 0,-1 1 0,-1-1 0,-1 1 0,-1-1 0,-2 1 0,0 0 0,-1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03.8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140 1 24575,'1083'0'0,"-1074"0"0,1 0 0,0 0 0,-1 1 0,1 1 0,-1 0 0,1 0 0,-1 1 0,0 0 0,0 0 0,0 1 0,0 0 0,-1 1 0,0 0 0,1 0 0,-2 1 0,1 0 0,-1 0 0,7 8 0,-9-9 0,0 0 0,0 0 0,1-1 0,-1 0 0,1 0 0,10 5 0,-9-6 0,0 1 0,-1 1 0,1-1 0,11 12 0,18 27 0,-27-30 0,0-2 0,1 1 0,16 13 0,1-4 0,-18-14 0,0-1 0,-1 2 0,0-1 0,0 1 0,0 0 0,-1 1 0,0 0 0,8 14 0,-5-3 0,-2 0 0,-1 0 0,0 0 0,-1 1 0,-1 0 0,-1 0 0,-1 0 0,-1 0 0,-1 1 0,-1-1 0,-2 24 0,1-39 0,0 0 0,-1 0 0,1 0 0,-1 0 0,0-1 0,0 1 0,-1-1 0,0 1 0,0-1 0,0 0 0,-6 7 0,-4 2 0,1-1 0,-22 16 0,-8 8 0,-44 42 0,73-70 0,-1 0 0,0 0 0,-1-2 0,1 0 0,-30 10 0,13-6 0,6-2 0,0-1 0,-1-2 0,0 0 0,-50 3 0,57-6 0,1 1 0,0 1 0,-23 8 0,22-6 0,0-1 0,-32 6 0,-1-8 0,-93-4 0,66-1 0,55-1 0,0 0 0,1-1 0,-1-1 0,1-1 0,-31-12 0,-108-50 0,100 30 0,24 12 0,-9-9 0,35 25 0,-1 0 0,-25-15 0,27 17 0,0 0 0,0-1 0,1 0 0,1-1 0,-1 0 0,2-1 0,-13-15 0,-12-13 0,26 30 0,1-1 0,-1 1 0,2-1 0,-1 0 0,1 0 0,1-1 0,0 1 0,0-1 0,1 0 0,0 0 0,0 0 0,-1-16 0,2-2 0,0 0 0,2 0 0,5-41 0,-4 63 0,1 0 0,-1 0 0,1 0 0,1 1 0,-1-1 0,1 1 0,0 0 0,5-9 0,-4 8 0,0 1 0,-1-1 0,1-1 0,-2 1 0,1 0 0,3-12 0,-3-9 0,-3 22 0,1 0 0,-1 0 0,1-1 0,0 1 0,1 0 0,-1 0 0,1 0 0,0 0 0,0 1 0,4-7 0,-5 9-71,1 1 23,-1-1 0,0 1 0,1 0 0,-1-1 0,0 0 1,0 1-1,0-1 0,0 0 0,0 1 0,-1-1 0,1 0 0,-1 0 0,1 0 0,-1 1 0,1-1 0,-1 0 0,0 0 0,0 0 0,0 0 1,0 0-1,0 0 0,0 0 0,-1 0 0,1 0 0,-1 1 0,0-4 0,-7-4-6778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27:07.760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0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26:45.002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5673 422 24525,'-2'16'0,"-5"1"0,-4-1 0,-4 1 0,-5-1 0,-4 0 0,-4 0 0,-4 0 0,-5-1 0,-3 1 0,-5-1 0,-3 0 0,-5-1 0,-3 1 0,-4-2 0,-4 1 0,-3-1 0,-4 0 0,-3-1 0,-3 0 0,-3 0 0,-3-1 0,-3-1 0,-3 0 0,-3 0 0,-1-1 0,-4-1 0,-1 0 0,-2-1 0,-2-1 0,-2 1 0,-1-2 0,-1 0 0,-2-1 0,-1-1 0,-1 0 0,0 0 0,-1-2 0,0 0 0,0 0 0,-1-2 0,1 0 0,0 0 0,1-2 0,0 0 0,2 0 0,0-1 0,1-1 0,2 0 0,1-2 0,2 1 0,2-1 0,2-1 0,2 0 0,2-1 0,3-1 0,2 0 0,3 0 0,3-1 0,2-1 0,4 0 0,3 0 0,3-1 0,4 0 0,4-1 0,3 1 0,3-2 0,5 1 0,3-1 0,5 0 0,3-1 0,4 1 0,5-1 0,4 0 0,4 0 0,5 0 0,3-1 0,5 1 0,5-1 0,4 1 0,4-1 0,4 1 0,5-1 0,5 1 0,3 0 0,5-1 0,4 1 0,4 1 0,5-1 0,4 1 0,3-1 0,5 2 0,3-1 0,5 1 0,3 0 0,3 0 0,4 1 0,4 0 0,3 1 0,3 0 0,4 1 0,2 0 0,3 0 0,3 1 0,2 1 0,3 0 0,2 1 0,2 0 0,2 0 0,2 2 0,2 0 0,1 0 0,2 2 0,1-1 0,0 2 0,2 0 0,0 1 0,1 0 0,0 1 0,1 1 0,-1 0 0,0 1 0,0 1 0,-1 0 0,0 1 0,-1 0 0,-1 2 0,-2-1 0,-1 2 0,-1 0 0,-2 0 0,-2 2 0,-2 0 0,-1 0 0,-4 1 0,-1 0 0,-3 1 0,-3 1 0,-3 0 0,-3 0 0,-3 1 0,-3 0 0,-3 1 0,-4 0 0,-3 1 0,-4 0 0,-4 0 0,-3 1 0,-5-1 0,-3 2 0,-5-1 0,-3 1 0,-5-1 0,-4 1 0,-4 1 0,-4-1 0,-5 0 0,-4 1 0,-4-1 0,-5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27:13.692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1902 0 24410,'411'437'0,"-2724"-437"0,2723-437 0,1082 437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27:16.653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0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27:18.006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0 1 24575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27:18.220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0 1 24575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27:21.214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27:32.276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0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27:32.487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0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27:35.304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17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 1218 24575,'-2'-114'0,"5"-126"0,0 222 0,1-1 0,1 1 0,1 0 0,0 1 0,18-34 0,-16 34 0,3-1 0,0 0 0,2 1 0,-1 0 0,2 1 0,0 1 0,20-17 0,-2 1 0,-14 14 0,29-20 0,-1 1 0,-27 23 0,1 1 0,0 0 0,1 1 0,0 2 0,0 0 0,38-10 0,9-5 0,203-88 0,51-20 0,-317 130 0,53-20 0,115-27 0,-131 40 0,-19 4 0,0 0 0,44-1 0,-43 5 0,0 2 0,0 0 0,0 1 0,-1 2 0,1 1 0,-1 0 0,0 2 0,40 16 0,-24-6 0,-28-13 0,0 0 0,0 1 0,0 0 0,-1 1 0,0 0 0,0 1 0,15 13 0,44 51 0,-62-64 0,0-1 0,0 0 0,0 1 0,-1 0 0,0 0 0,0 1 0,-1 0 0,1 0 0,-2 0 0,1 1 0,5 16 0,23 66 0,-22-65 0,-1 0 0,-1 0 0,-2 1 0,-1 1 0,5 41 0,-11 141 0,-2-89 0,2-109 0,-2 0 0,1 0 0,-2 0 0,1-1 0,-2 1 0,1 0 0,-10 17 0,0 4 0,8-17 0,1 1 0,-5 31 0,8-34 0,-2 0 0,0 0 0,0 0 0,-1-1 0,-6 15 0,-9 4 0,-1 0 0,-1-1 0,-38 43 0,20-27 0,-39 38 0,39-45 0,26-28 0,-1 0 0,-1-1 0,-24 14 0,29-18 0,-41 18 0,40-21 0,1 1 0,0 0 0,0 0 0,-18 14 0,6-4 0,0-1 0,-1-1 0,-1-1 0,0-1 0,-32 10 0,32-11 0,-8 0 0,-60 12 0,-6 2 0,73-17 0,0-1 0,-1-1 0,-45 3 0,-79-8 0,79-1 0,51 0 0,0-2 0,0 0 0,1-1 0,-1 0 0,1-2 0,-31-13 0,-106-60 0,27 18 0,85 43 0,-66-39 0,-42-48 0,144 100 0,1-1 0,0 0 0,0-1 0,0 0 0,1 0 0,0 0 0,0-1 0,1 1 0,0-1 0,-5-13 0,-5-4 0,-7-1 0,16 21 0,0-1 0,1 1 0,0-1 0,1-1 0,-8-11 0,11 17 0,1-1 0,-1 1 0,1 0 0,0 0 0,0 0 0,-1-1 0,1 1 0,0 0 0,0 0 0,0-1 0,0 1 0,0 0 0,1-1 0,-1 1 0,0 0 0,0 0 0,1 0 0,-1-1 0,1 1 0,-1 0 0,1 0 0,0 0 0,-1 0 0,1 0 0,0 0 0,0 0 0,0 0 0,0 0 0,0 0 0,0 0 0,0 1 0,0-1 0,0 0 0,0 1 0,0-1 0,0 1 0,0-1 0,0 1 0,1-1 0,1 1 0,17-6-1365,1 2-5461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27:35.759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1 1 24575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27:35.973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1 1 24575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34:56.77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5605 701 24520,'-2'27'0,"-4"1"0,-5-1 0,-4 0 0,-4 0 0,-5 0 0,-4 0 0,-4-1 0,-4 0 0,-4 0 0,-4-1 0,-4 0 0,-4-1 0,-4 0 0,-3-1 0,-4-1 0,-3 0 0,-4-1 0,-3 0 0,-3-1 0,-4-1 0,-2-1 0,-3 0 0,-3-2 0,-2 0 0,-3-1 0,-2-1 0,-2-1 0,-2-1 0,-2-1 0,-1-1 0,-2-1 0,-1-1 0,-2-2 0,0 0 0,-2-1 0,0-1 0,0-1 0,-1-2 0,0 0 0,0-2 0,0 0 0,1-2 0,0-1 0,0-1 0,2-1 0,0 0 0,2-2 0,1-1 0,2-1 0,1-1 0,2-1 0,2-1 0,2-1 0,2-1 0,3-1 0,2 0 0,3-2 0,3 0 0,2-1 0,4-1 0,3-1 0,3 0 0,4-1 0,3 0 0,4-1 0,3-1 0,4 0 0,4-1 0,4 0 0,4-1 0,4 0 0,4 0 0,4-1 0,4 0 0,5 0 0,4 0 0,4 0 0,5-1 0,4 1 0,4-1 0,4 1 0,5 0 0,4-1 0,4 1 0,5 0 0,4 1 0,4-1 0,4 2 0,4-1 0,4 1 0,4 0 0,4 1 0,4 0 0,3 1 0,4 0 0,3 1 0,4 1 0,3 1 0,3 0 0,4 1 0,2 1 0,3 0 0,3 1 0,2 2 0,3 0 0,2 1 0,2 1 0,2 1 0,2 1 0,1 1 0,2 1 0,1 1 0,2 1 0,0 1 0,2 1 0,0 2 0,0 0 0,1 1 0,0 2 0,0 0 0,0 2 0,-1 1 0,0 0 0,0 2 0,-2 1 0,0 1 0,-2 1 0,-1 1 0,-2 1 0,-1 1 0,-2 1 0,-2 1 0,-2 1 0,-2 1 0,-3 0 0,-2 2 0,-3 1 0,-3 0 0,-2 1 0,-4 1 0,-3 0 0,-3 1 0,-4 1 0,-3 1 0,-4 0 0,-3 1 0,-4 0 0,-4 1 0,-4 0 0,-4 1 0,-4-1 0,-4 2 0,-4-1 0,-4 1 0,-5 0 0,-4 1 0,-4-1 0,-5 0 0,-4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35:28.52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2040 550 24503,'474'-549'0,"-2987"549"0,2987 549 0,1091-549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35:48.78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315 0 24575,'820'0'0,"-790"2"0,0 0 0,51 10 0,-54-7 0,25 5 0,-35-6 0,1 0 0,-1-1 0,22 1 0,21-2 0,-13-1 0,71 9 0,-103-8 0,1 1 0,-1 0 0,17 6 0,-28-8 0,1 1 0,-1 0 0,0 0 0,0 0 0,0 0 0,0 0 0,0 1 0,-1-1 0,1 1 0,-1 0 0,0 0 0,0 0 0,0 0 0,3 4 0,-1 1 0,0 0 0,-1 0 0,0 0 0,-1 1 0,0-1 0,-1 1 0,0-1 0,-1 1 0,0 0 0,0 0 0,-1-1 0,-1 1 0,0 0 0,0 0 0,-1-1 0,-1 1 0,0-1 0,-6 14 0,-12 14 0,-1-1 0,-3 0 0,-57 61 0,76-89 0,-1 0 0,0 0 0,0-1 0,-1 1 0,0-2 0,-1 1 0,1-1 0,-1 0 0,-1 0 0,1-1 0,-1 0 0,0 0 0,0-1 0,0 0 0,-1 0 0,1-1 0,-1 0 0,0-1 0,-14 1 0,-196 0 0,107-4 0,90 0 0,1 0 0,-1-1 0,0-1 0,1-1 0,-42-13 0,-12-3 0,-64-14 0,-87-17 0,119 28 0,72 15 0,-1 1 0,0 1 0,0 2 0,-67-3 0,100 8 0,-1 1 0,0-2 0,0 1 0,1 0 0,-1-1 0,0 0 0,1 0 0,-1 0 0,1-1 0,0 1 0,-1-1 0,1 0 0,0 0 0,0-1 0,0 1 0,1-1 0,-1 0 0,1 0 0,0 0 0,0 0 0,0-1 0,1 1 0,-1-1 0,1 0 0,0 1 0,0-1 0,1-1 0,-1 1 0,1 0 0,0 0 0,1-1 0,0 1 0,-1 0 0,2-1 0,-1 1 0,1-1 0,0-5 0,-1 6 0,1 0 0,0 0 0,0-1 0,1 1 0,0 0 0,0 0 0,0-1 0,1 1 0,-1 0 0,1 0 0,0 0 0,1 0 0,-1 1 0,7-7 0,-3 4 0,1 1 0,0 0 0,0 0 0,1 0 0,-1 0 0,1 1 0,14-5 0,-5 2 0,-1 0 0,0 0 0,0 1 0,1 0 0,0 1 0,20-3 0,-20 4 32,1-1-1,-1 0 1,32-13-1,16-6-1522,-40 18-5335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35:53.78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4707 578 24485,'-2'23'0,"-3"0"0,-4-1 0,-4 1 0,-3-1 0,-4 0 0,-3 0 0,-4 0 0,-3-1 0,-4 1 0,-3-2 0,-3 1 0,-4-1 0,-3-1 0,-2 1 0,-4-2 0,-3 0 0,-3 0 0,-2-1 0,-3-1 0,-3 0 0,-2-1 0,-2-1 0,-3 0 0,-2-1 0,-2-1 0,-1 0 0,-3-1 0,-1-1 0,-2-1 0,-1-1 0,-1-1 0,-1 0 0,-2-1 0,0-1 0,-1-1 0,-1-1 0,0-1 0,0-1 0,0 0 0,-1-2 0,1 0 0,0-1 0,1-1 0,0-1 0,0-1 0,2-1 0,0-1 0,2 0 0,1-1 0,1-1 0,2-1 0,2-1 0,1-1 0,2 0 0,2-1 0,3-1 0,1 0 0,3-1 0,3-1 0,1 0 0,4-1 0,2-1 0,4 0 0,2 0 0,3-2 0,3 1 0,4-1 0,2-1 0,4 1 0,4-2 0,2 1 0,5-1 0,2 0 0,4 0 0,4 0 0,4-1 0,2 1 0,5-1 0,3 0 0,4 1 0,3-1 0,5 0 0,2 1 0,4-1 0,4 1 0,4 0 0,2 1 0,5-1 0,2 1 0,4 0 0,4 1 0,2 0 0,4 0 0,3 1 0,3 0 0,2 1 0,4 1 0,2 0 0,4 0 0,1 2 0,3 0 0,3 0 0,1 1 0,3 1 0,2 1 0,2 1 0,1 0 0,2 1 0,2 1 0,1 1 0,1 0 0,2 2 0,0 0 0,2 1 0,0 1 0,0 1 0,1 1 0,0 0 0,1 2 0,-1 0 0,0 2 0,0 0 0,0 1 0,-1 1 0,-1 1 0,0 1 0,-2 0 0,-1 2 0,-1 0 0,-1 1 0,-2 1 0,-1 1 0,-3 0 0,-1 1 0,-2 1 0,-2 1 0,-3 1 0,-2 0 0,-2 0 0,-3 2 0,-3 0 0,-2 0 0,-3 1 0,-3 1 0,-4 0 0,-2 1 0,-3 0 0,-4 0 0,-3 1 0,-3 0 0,-4 1 0,-3-1 0,-4 1 0,-3 0 0,-4 1 0,-3-1 0,-4 1 0,-4 0 0,-3-1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36:00.92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36:09.76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36:18.04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 24575,'0'0'-8191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36:32.42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30.9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 3270 24575,'-1'-97'0,"-5"0"0,-5 1 0,-3 0 0,-42-148 0,45 205 0,1-1 0,3 0 0,1 0 0,2-1 0,2 0 0,1 1 0,2-1 0,9-50 0,10-20-290,6 0-1,40-108 1,96-209-1013,-158 417 1323,309-737-606,-301 719 876,-1-1-1,-1-1 1,-1 1 0,-2-2-1,4-39 1,-10 68-226,-1 0 1,1 1 0,-1-1 0,1 0-1,0 0 1,0 1 0,0-1 0,0 1-1,1-1 1,-1 1 0,1-1 0,-1 1 0,1 0-1,3-3 1,33-23-50,-10 9 1,5-3-16,2 1 0,0 2 0,67-26 0,0-1 0,-49 21 0,1 3 0,0 3 0,1 2 0,2 2 0,-1 3 0,1 2 0,112-4 0,350 14 0,-401 6 0,184 33 0,-266-30 0,0 2 0,-1 2 0,49 24 0,-44-19 0,84 28 0,-87-35 0,-1 2 0,0 2 0,-1 1 0,0 2 0,-1 1 0,-2 2 0,0 1 0,-1 2 0,-1 1 0,37 40 0,9 16 0,110 154 0,39 112 0,-130-173 0,-46-81 0,-12-18 0,-22-42 0,2 0 0,25 35 0,-1-8 0,-3 2 0,-3 1 0,43 106 0,-67-137 0,13 64 0,-3-9 0,-21-86 0,12 36 0,-2 0 0,-1 1 0,7 76 0,-16 195 0,-1-141 0,0-152 0,0 1 0,0 0 0,-2-1 0,0 0 0,-1 1 0,-1-1 0,0-1 0,-1 1 0,-1-1 0,0 0 0,-1 0 0,-12 16 0,-74 102 0,87-124 0,0 0 0,0-1 0,-12 9 0,-19 24 0,25-26 0,1-1 0,-2-1 0,0 0 0,-23 17 0,-68 38 0,67-45 0,-14 9 0,-2-2 0,-2-3 0,0-2 0,-64 18 0,106-39-341,-1-1 0,0-1-1,-25 2 1,18-4-6485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36:32.65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0 24575,'0'0'-8191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39:56.353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0 24575,'0'0'-8191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41:06.963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0 45 24171,'5108'0'0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43:57.1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43:57.7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44:12.1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24575,'0'0'-8191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7:26:09.246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2579 527 24521,'-1'20'0,"-2"0"0,-2 1 0,-2 0 0,-1-1 0,-4 0 0,0-1 0,-4 2 0,0-2 0,-2 0 0,-3 0 0,-1 0 0,-2-1 0,-1-1 0,-3 1 0,0-1 0,-3 0 0,-1-2 0,-2 0 0,0 1 0,-3-2 0,-1 0 0,-1-2 0,-1 1 0,-2-2 0,-1 1 0,0-1 0,-2-2 0,0 0 0,-2 0 0,0-2 0,-1 0 0,-1-1 0,1-1 0,-2 0 0,0-2 0,0 0 0,0-1 0,-1-1 0,1-1 0,-1 0 0,0-1 0,1-1 0,0-1 0,0 0 0,0-2 0,2 0 0,-1-1 0,1-1 0,1 0 0,0-2 0,2 0 0,0 0 0,2-2 0,0-1 0,2 1 0,1-2 0,1 1 0,0-2 0,3 0 0,1-2 0,1 1 0,2 0 0,2-2 0,1 0 0,2-1 0,1 1 0,2-1 0,2-1 0,2 0 0,1 0 0,2 0 0,2-2 0,3 2 0,1-1 0,2 0 0,2-1 0,2 0 0,2 1 0,2 0 0,2-2 0,2 2 0,2 0 0,2-1 0,2 0 0,2 1 0,1 1 0,3-1 0,2 0 0,2 1 0,1 1 0,2-2 0,2 2 0,2 1 0,1-1 0,2 1 0,1 1 0,2 0 0,2 1 0,1-1 0,1 3 0,3-2 0,0 3 0,1-1 0,1 2 0,2-1 0,0 2 0,2 0 0,0 1 0,2 1 0,0 1 0,1 0 0,1 0 0,-1 2 0,2 1 0,0 1 0,0 0 0,0 1 0,1 0 0,0 2 0,-1 0 0,1 2 0,-1 0 0,0 1 0,0 0 0,0 1 0,-2 1 0,1 2 0,-1 0 0,-1 0 0,0 1 0,-2 1 0,0 1 0,-2 0 0,0 2 0,-1-1 0,-2 2 0,-1-1 0,-1 3 0,-1-2 0,-3 3 0,0-1 0,-2 1 0,-1 0 0,-3 1 0,0 1 0,-3-1 0,-1 1 0,-2 2 0,-1-2 0,-3 1 0,-2 1 0,0 0 0,-4-1 0,0 1 0,-4 1 0,-1 0 0,-2-1 0,-2 0 0,-2 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7:26:09.247"/>
    </inkml:context>
    <inkml:brush xml:id="br0">
      <inkml:brushProperty name="width" value="0.035" units="cm"/>
      <inkml:brushProperty name="height" value="0.035" units="cm"/>
      <inkml:brushProperty name="color" value="#00B050"/>
    </inkml:brush>
  </inkml:definitions>
  <inkml:trace contextRef="#ctx0" brushRef="#br0">2289 467 24521,'-1'18'0,"-1"0"0,-3 1 0,0-1 0,-3 0 0,-2 0 0,-1 0 0,-2-1 0,-2 1 0,-2-2 0,0 2 0,-3-2 0,-1 0 0,-2 0 0,-1-1 0,-2 1 0,-1-2 0,-2 0 0,-1 0 0,-1-1 0,-1-1 0,-2 1 0,0-2 0,-2 1 0,-2-3 0,1 2 0,-2-2 0,0-1 0,-2 0 0,0 0 0,-1-1 0,0-2 0,-2 1 0,1-1 0,-1-1 0,0-1 0,-1 0 0,0-2 0,1 1 0,-1-2 0,0 0 0,0-2 0,1 1 0,-1-2 0,0 0 0,2-1 0,0-1 0,-1-1 0,2 1 0,0-2 0,1-1 0,0 0 0,1 0 0,2-1 0,0-2 0,1 2 0,1-3 0,2 1 0,-1-2 0,3 1 0,2-1 0,0-1 0,1 0 0,2 0 0,1-2 0,2 1 0,1-1 0,2 0 0,1 0 0,3-2 0,0 2 0,2-2 0,2 1 0,1-1 0,3 0 0,1 0 0,3 0 0,-1-1 0,4 1 0,1 0 0,2-1 0,1 1 0,4 1 0,-1-2 0,3 1 0,1 0 0,3 0 0,1 1 0,2 0 0,2-1 0,0 2 0,3 0 0,1-1 0,2 2 0,1-1 0,2 1 0,1 0 0,2 1 0,1 0 0,0 1 0,2 0 0,3 2 0,-1-1 0,2 1 0,1 0 0,1 1 0,0 1 0,2 1 0,1-1 0,0 3 0,1-1 0,0 0 0,2 2 0,-1 1 0,0 0 0,2 1 0,0 0 0,-1 1 0,1 1 0,0 1 0,0 0 0,-1 1 0,1 1 0,0 1 0,-1 0 0,0 1 0,-1 0 0,1 1 0,-2 2 0,0 0 0,-1-1 0,0 3 0,-2-1 0,0 1 0,-2 1 0,1 1 0,-2 0 0,-2 1 0,0-1 0,-2 2 0,-1 0 0,-1 1 0,-1 0 0,-2 1 0,-1 0 0,-2 1 0,-1-1 0,-2 2 0,-1-1 0,-3 0 0,0 2 0,-2-1 0,-2 0 0,-2 1 0,-1 0 0,-2 0 0,-3 1 0,0-2 0,-3 1 0,-1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7:26:09.248"/>
    </inkml:context>
    <inkml:brush xml:id="br0">
      <inkml:brushProperty name="width" value="0.035" units="cm"/>
      <inkml:brushProperty name="height" value="0.035" units="cm"/>
      <inkml:brushProperty name="color" value="#FF0000"/>
    </inkml:brush>
  </inkml:definitions>
  <inkml:trace contextRef="#ctx0" brushRef="#br0">2289 527 24521,'-1'20'0,"-1"0"0,-3 1 0,0 0 0,-3-1 0,-2 0 0,-1-1 0,-2 2 0,-2-2 0,-2 0 0,0 0 0,-3 0 0,-1-1 0,-2-1 0,-1 1 0,-2-1 0,-1 0 0,-2-2 0,-1 0 0,-1 1 0,-1-2 0,-2 0 0,0-2 0,-2 1 0,-2-2 0,1 1 0,-2-1 0,0-2 0,-2 0 0,0 0 0,-1-2 0,0 0 0,-2-1 0,1-1 0,-1 0 0,0-2 0,-1 0 0,0-1 0,1-1 0,-1-1 0,0 0 0,0-1 0,1-1 0,-1-1 0,0 0 0,2-2 0,0 0 0,-1-1 0,2-1 0,0 0 0,1-2 0,0 0 0,1 0 0,2-2 0,0-1 0,1 1 0,1-2 0,2 1 0,-1-2 0,3 0 0,2-2 0,0 1 0,1 0 0,2-2 0,1 0 0,2-1 0,1 1 0,2-1 0,1-1 0,3 0 0,0 0 0,2 0 0,2-2 0,1 2 0,3-1 0,1 0 0,3-1 0,-1 0 0,4 1 0,1 0 0,2-2 0,1 2 0,4 0 0,-1-1 0,3 0 0,1 1 0,3 1 0,1-1 0,2 0 0,2 1 0,0 1 0,3-2 0,1 2 0,2 1 0,1-1 0,2 1 0,1 1 0,2 0 0,1 1 0,0-1 0,2 3 0,3-2 0,-1 3 0,2-1 0,1 2 0,1-1 0,0 2 0,2 0 0,1 1 0,0 1 0,1 1 0,0 0 0,2 0 0,-1 2 0,0 1 0,2 1 0,0 0 0,-1 1 0,1 0 0,0 2 0,0 0 0,-1 2 0,1 0 0,0 1 0,-1 0 0,0 1 0,-1 1 0,1 2 0,-2 0 0,0 0 0,-1 1 0,0 1 0,-2 1 0,0 0 0,-2 2 0,1-1 0,-2 2 0,-2-1 0,0 3 0,-2-2 0,-1 3 0,-1-1 0,-1 1 0,-2 0 0,-1 1 0,-2 1 0,-1-1 0,-2 1 0,-1 2 0,-3-2 0,0 1 0,-2 1 0,-2 0 0,-2-1 0,-1 1 0,-2 1 0,-3 0 0,0-1 0,-3 0 0,-1 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39:56.353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38.4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 1406 24575,'-18'-33'0,"-56"-122"0,65 131 0,0 0 0,1 0 0,2-1 0,-6-41 0,-1-27 0,7 66 0,2-1 0,1 0 0,1 0 0,1 0 0,5-38 0,-1 53 0,0 1 0,1-1 0,1 1 0,0-1 0,1 2 0,0-1 0,1 0 0,0 1 0,11-11 0,4-5 0,2 1 0,33-29 0,-1 4 0,10-10 0,141-98 0,-84 95 0,-18 10 0,-91 46 0,1 1 0,1 0 0,-1 2 0,1 0 0,20-4 0,86-10 0,-78 14 0,189-26 0,319-2 0,-542 33 0,-1 1 0,1 1 0,-1-1 0,1 1 0,-1 1 0,1 0 0,-1 0 0,0 1 0,0 0 0,-1 0 0,1 1 0,12 10 0,2 4 0,0 1 0,34 41 0,26 16 0,-71-62 0,-1 1 0,0 0 0,-1 0 0,-1 1 0,-1 1 0,0-1 0,-1 1 0,-1 0 0,-1 1 0,5 26 0,-3 12 0,-3 1 0,-3 65 0,-1-95 0,-1 2 0,2 25 0,-3 0 0,-13 75 0,11-99 0,1 1 0,1 38 0,-1 12 0,-11-2 0,3-23 0,1 1 0,3-19 0,-4 79 0,12-32 0,-2 71 0,0-146 0,-1-1 0,-1 0 0,0 0 0,0 0 0,-1 0 0,0 0 0,-10 15 0,-43 60 0,54-82 0,0 0 0,0 0 0,0 0 0,-1 0 0,1-1 0,-1 1 0,1-1 0,-1 0 0,0 0 0,-6 2 0,-46 12 0,25-7 0,0 0 0,1-1 0,-1-2 0,0-1 0,-1-1 0,-51-1 0,-368-5 0,424 1 0,-1-2 0,1-1 0,0-1 0,0-1 0,-35-14 0,-444-178 0,465 178 0,2-2 0,0-1 0,-37-31 0,-55-33 0,111 74 0,1 0 0,0-2 0,-19-19 0,4 4 0,23 20 0,7 7 0,0 0 0,0 0 0,1 0 0,-1-1 0,1 0 0,-4-4 0,7 7 0,-1-1 0,0 1 0,1 0 0,0-1 0,-1 1 0,1 0 0,0-1 0,-1 1 0,1 0 0,0-1 0,0 1 0,0-1 0,0 1 0,0-1 0,1 1 0,-1 0 0,0-1 0,1 1 0,-1 0 0,1-1 0,-1 1 0,1 0 0,-1 0 0,1-1 0,2-1 0,0-3-195,1 0 0,-1 0 0,-1-1 0,1 0 0,-1 1 0,2-10 0,0-4-6631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43:54.5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2376 526 24477,'-1'21'0,"-2"0"0,-2-1 0,-1 0 0,-2 0 0,-3 1 0,0-1 0,-3-1 0,-1 1 0,-2-1 0,-2 0 0,-1 0 0,-2-1 0,-2 0 0,-1-1 0,-1 0 0,-2-1 0,-2 1 0,-1-2 0,-1-1 0,-2 1 0,-1-1 0,-1-1 0,-1 0 0,-1-2 0,-2 0 0,0 0 0,-1-2 0,-1 0 0,0 0 0,-2-2 0,0 0 0,-1-1 0,0-1 0,0-1 0,-2 0 0,2-2 0,-2 1 0,1-2 0,-1-1 0,0 0 0,0-1 0,1-2 0,0 1 0,0-2 0,0 0 0,2-1 0,-1-1 0,1-1 0,0 0 0,2-2 0,0 0 0,1 0 0,0-2 0,2 0 0,1 0 0,1-2 0,1 0 0,0-1 0,3-1 0,1 1 0,1-1 0,1-2 0,2 1 0,2-1 0,0 0 0,3-1 0,1 0 0,2-1 0,0 0 0,4 0 0,1-1 0,1 1 0,2-1 0,2-1 0,2 1 0,2 0 0,1 0 0,2-1 0,2 0 0,2 1 0,2-1 0,2 0 0,1 1 0,2 0 0,2 0 0,2-1 0,2 2 0,1 0 0,1-1 0,4 1 0,0 0 0,2 1 0,1 1 0,3-1 0,0 1 0,2 1 0,2 0 0,1 1 0,1 0 0,1 0 0,3 1 0,0 1 0,1 1 0,1 0 0,1 1 0,2 1 0,0 0 0,1 1 0,0 1 0,2 0 0,0 2 0,1-1 0,-1 3 0,2-1 0,0 1 0,0 2 0,0 0 0,1 0 0,0 2 0,0 0 0,-1 2 0,1 0 0,-2 0 0,2 2 0,-2 1 0,0-1 0,0 3 0,-1-1 0,0 2 0,-2 0 0,0 1 0,-1 1 0,-1 0 0,0 1 0,-2 1 0,-1 0 0,-1 1 0,-1 1 0,-1 1 0,-2 0 0,-1 0 0,-1 1 0,-2 0 0,-2 1 0,-1 1 0,-1-1 0,-2 1 0,-2 1 0,-1 0 0,-2 1 0,-2-1 0,-1 0 0,-3 2 0,0-1 0,-3 0 0,-2 0 0,-1 1 0,-2 0 0,-2-1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43:57.1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43:57.7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9:44:12.1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24575,'0'0'-8191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10:06:10.97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24466,'4876'28'0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7:21:06.472"/>
    </inkml:context>
    <inkml:brush xml:id="br0">
      <inkml:brushProperty name="width" value="0.035" units="cm"/>
      <inkml:brushProperty name="height" value="0.035" units="cm"/>
      <inkml:brushProperty name="color" value="#FF0000"/>
    </inkml:brush>
  </inkml:definitions>
  <inkml:trace contextRef="#ctx0" brushRef="#br0">1776 186 24534,'0'7'0,"-2"1"0,-2-1 0,-1 0 0,-1 0 0,-1 0 0,-2 1 0,-1-1 0,-1-1 0,-2 1 0,-1 0 0,-1-1 0,-2 1 0,0-1 0,-2 0 0,-1 0 0,-1 0 0,-1 0 0,-2-1 0,0 1 0,-1-1 0,-1-1 0,-1 1 0,-1-1 0,0 1 0,-2-1 0,0-1 0,0 1 0,-2-1 0,0 0 0,0-1 0,-1 1 0,-1-1 0,1 0 0,-1-1 0,-1 1 0,1-1 0,-1-1 0,0 1 0,0-1 0,0 0 0,1-1 0,-1 1 0,0-1 0,1-1 0,0 1 0,0-1 0,1 0 0,0-1 0,0 1 0,1-1 0,1 0 0,0-1 0,1 1 0,1-1 0,0-1 0,1 1 0,1-1 0,1 1 0,1-1 0,1-1 0,1 1 0,1-1 0,1 0 0,1 0 0,1 0 0,1 0 0,2-1 0,1 1 0,1-1 0,1 0 0,2 1 0,1-1 0,1-1 0,1 1 0,2 0 0,1 0 0,2 0 0,1-1 0,1 1 0,2 0 0,1 0 0,1-1 0,2 1 0,1 0 0,2 0 0,1 0 0,1 0 0,1 0 0,2 0 0,1 0 0,1 1 0,1-1 0,2 1 0,1 0 0,1 0 0,1 0 0,1 0 0,1 1 0,1 0 0,1 0 0,1 0 0,1 0 0,1 1 0,1 0 0,0 0 0,1 0 0,1 0 0,0 1 0,1 0 0,1 1 0,0-1 0,0 1 0,1 0 0,0 1 0,0 0 0,1 0 0,0 0 0,-1 0 0,1 1 0,0 0 0,0 1 0,0 0 0,-1 0 0,1 0 0,-1 0 0,-1 1 0,1 0 0,-1 1 0,-1-1 0,0 1 0,0 0 0,-2 1 0,0 0 0,0 0 0,-2 0 0,0 0 0,-1 1 0,-1 0 0,-1 0 0,-1 0 0,0 0 0,-2 1 0,-1 0 0,-1 0 0,-1 0 0,-2 0 0,0 1 0,-2-1 0,-1 1 0,-1 0 0,-2 0 0,-1 0 0,-1 0 0,-2 0 0,-1 0 0,-1 0 0,-1 1 0,-2-1 0,-2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7:21:07.91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24575,'0'0'-8191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7:21:48.414"/>
    </inkml:context>
    <inkml:brush xml:id="br0">
      <inkml:brushProperty name="width" value="0.035" units="cm"/>
      <inkml:brushProperty name="height" value="0.035" units="cm"/>
      <inkml:brushProperty name="color" value="#FF0000"/>
    </inkml:brush>
  </inkml:definitions>
  <inkml:trace contextRef="#ctx0" brushRef="#br0">1776 186 24534,'0'7'0,"-2"1"0,-2-1 0,0 0 0,-3 0 0,0 0 0,-2 1 0,-1-1 0,-1-1 0,-2 1 0,-1 0 0,-1-1 0,-2 1 0,0-1 0,-2 0 0,-1 0 0,-1 0 0,-1 0 0,-2-1 0,0 1 0,-1-1 0,-1-1 0,-1 1 0,-1-1 0,0 1 0,-2-1 0,0-1 0,0 1 0,-2-1 0,0 0 0,0-1 0,-1 1 0,-1-1 0,1 0 0,-1-1 0,-1 1 0,1-1 0,-1-1 0,0 1 0,0-1 0,0 0 0,1-1 0,-1 1 0,0-1 0,1-1 0,0 1 0,0-1 0,1 0 0,0-1 0,0 1 0,1-1 0,1 0 0,0-1 0,1 1 0,1-1 0,0-1 0,1 1 0,1-1 0,1 1 0,1-1 0,1-1 0,1 1 0,1-1 0,1 0 0,1 0 0,1 0 0,1 0 0,2-1 0,1 1 0,1-1 0,1 0 0,2 1 0,1-1 0,1-1 0,1 1 0,2 0 0,1 0 0,2 0 0,1-1 0,1 1 0,2 0 0,1 0 0,1-1 0,2 1 0,1 0 0,2 0 0,1 0 0,1 0 0,1 0 0,2 0 0,1 0 0,1 1 0,1-1 0,2 1 0,1 0 0,1 0 0,1 0 0,1 0 0,1 1 0,1 0 0,1 0 0,1 0 0,1 0 0,1 1 0,1 0 0,0 0 0,1 0 0,1 0 0,0 1 0,1 0 0,1 1 0,0-1 0,0 1 0,1 0 0,0 1 0,0 0 0,1 0 0,0 0 0,-1 0 0,1 1 0,0 0 0,0 1 0,0 0 0,-1 0 0,1 0 0,-1 0 0,-1 1 0,1 0 0,-1 1 0,-1-1 0,0 1 0,0 0 0,-2 1 0,0 0 0,0 0 0,-2 0 0,0 0 0,-1 1 0,-1 0 0,-1 0 0,-1 0 0,0 0 0,-2 1 0,-1 0 0,-1 0 0,-1 0 0,-2 0 0,0 1 0,-2-1 0,-1 1 0,-1 0 0,-2 0 0,-1 0 0,-1 0 0,-2 0 0,0 0 0,-3 0 0,0 1 0,-2-1 0,-2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7:22:00.286"/>
    </inkml:context>
    <inkml:brush xml:id="br0">
      <inkml:brushProperty name="width" value="0.035" units="cm"/>
      <inkml:brushProperty name="height" value="0.035" units="cm"/>
      <inkml:brushProperty name="color" value="#FF0000"/>
    </inkml:brush>
  </inkml:definitions>
  <inkml:trace contextRef="#ctx0" brushRef="#br0">1776 186 24534,'0'7'0,"-2"1"0,-2-1 0,0 0 0,-3 0 0,0 0 0,-2 1 0,-1-1 0,-1-1 0,-2 1 0,-1 0 0,-1-1 0,-2 1 0,0-1 0,-2 0 0,-1 0 0,-1 0 0,-1 0 0,-2-1 0,0 1 0,-1-1 0,-1-1 0,-1 1 0,-1-1 0,0 1 0,-2-1 0,0-1 0,0 1 0,-2-1 0,0 0 0,0-1 0,-1 1 0,-1-1 0,1 0 0,-1-1 0,-1 1 0,1-1 0,-1-1 0,0 1 0,0-1 0,0 0 0,1-1 0,-1 1 0,0-1 0,1-1 0,0 1 0,0-1 0,1 0 0,0-1 0,0 1 0,1-1 0,1 0 0,0-1 0,1 1 0,1-1 0,0-1 0,1 1 0,1-1 0,1 1 0,1-1 0,1-1 0,1 1 0,1-1 0,1 0 0,1 0 0,1 0 0,1 0 0,2-1 0,1 1 0,1-1 0,1 0 0,2 1 0,1-1 0,1-1 0,1 1 0,2 0 0,1 0 0,2 0 0,1-1 0,1 1 0,2 0 0,1 0 0,1-1 0,2 1 0,1 0 0,2 0 0,1 0 0,1 0 0,1 0 0,2 0 0,1 0 0,1 1 0,1-1 0,2 1 0,1 0 0,1 0 0,1 0 0,1 0 0,1 1 0,1 0 0,1 0 0,1 0 0,1 0 0,1 1 0,1 0 0,0 0 0,1 0 0,1 0 0,0 1 0,1 0 0,1 1 0,0-1 0,0 1 0,1 0 0,0 1 0,0 0 0,1 0 0,0 0 0,-1 0 0,1 1 0,0 0 0,0 1 0,0 0 0,-1 0 0,1 0 0,-1 0 0,-1 1 0,1 0 0,-1 1 0,-1-1 0,0 1 0,0 0 0,-2 1 0,0 0 0,0 0 0,-2 0 0,0 0 0,-1 1 0,-1 0 0,-1 0 0,-1 0 0,0 0 0,-2 1 0,-1 0 0,-1 0 0,-1 0 0,-2 0 0,0 1 0,-2-1 0,-1 1 0,-1 0 0,-2 0 0,-1 0 0,-1 0 0,-2 0 0,0 0 0,-3 0 0,0 1 0,-2-1 0,-2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7:22:06.609"/>
    </inkml:context>
    <inkml:brush xml:id="br0">
      <inkml:brushProperty name="width" value="0.035" units="cm"/>
      <inkml:brushProperty name="height" value="0.035" units="cm"/>
      <inkml:brushProperty name="color" value="#FF0000"/>
    </inkml:brush>
  </inkml:definitions>
  <inkml:trace contextRef="#ctx0" brushRef="#br0">1776 186 24534,'0'7'0,"-2"1"0,-2-1 0,-1 0 0,-1 0 0,-1 0 0,-2 1 0,-1-1 0,-1-1 0,-2 1 0,-1 0 0,-1-1 0,-2 1 0,0-1 0,-2 0 0,-1 0 0,-1 0 0,-1 0 0,-2-1 0,0 1 0,-1-1 0,-1-1 0,-1 1 0,-1-1 0,0 1 0,-2-1 0,0-1 0,0 1 0,-2-1 0,0 0 0,0-1 0,-1 1 0,-1-1 0,1 0 0,-1-1 0,-1 1 0,1-1 0,-1-1 0,0 1 0,0-1 0,0 0 0,1-1 0,-1 1 0,0-1 0,1-1 0,0 1 0,0-1 0,1 0 0,0-1 0,0 1 0,1-1 0,1 0 0,0-1 0,1 1 0,1-1 0,0-1 0,1 1 0,1-1 0,1 1 0,1-1 0,1-1 0,1 1 0,1-1 0,1 0 0,1 0 0,1 0 0,1 0 0,2-1 0,1 1 0,1-1 0,1 0 0,2 1 0,1-1 0,1-1 0,1 1 0,2 0 0,1 0 0,2 0 0,1-1 0,1 1 0,2 0 0,1 0 0,1-1 0,2 1 0,1 0 0,2 0 0,1 0 0,1 0 0,1 0 0,2 0 0,1 0 0,1 1 0,1-1 0,2 1 0,1 0 0,1 0 0,1 0 0,1 0 0,1 1 0,1 0 0,1 0 0,1 0 0,1 0 0,1 1 0,1 0 0,0 0 0,1 0 0,1 0 0,0 1 0,1 0 0,1 1 0,0-1 0,0 1 0,1 0 0,0 1 0,0 0 0,1 0 0,0 0 0,-1 0 0,1 1 0,0 0 0,0 1 0,0 0 0,-1 0 0,1 0 0,-1 0 0,-1 1 0,1 0 0,-1 1 0,-1-1 0,0 1 0,0 0 0,-2 1 0,0 0 0,0 0 0,-2 0 0,0 0 0,-1 1 0,-1 0 0,-1 0 0,-1 0 0,0 0 0,-2 1 0,-1 0 0,-1 0 0,-1 0 0,-2 0 0,0 1 0,-2-1 0,-1 1 0,-1 0 0,-2 0 0,-1 0 0,-1 0 0,-2 0 0,-1 0 0,-1 0 0,-1 1 0,-2-1 0,-2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44.0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169 490 24575,'56'-56'0,"-42"40"0,1 0 0,0 2 0,35-27 0,58-31 0,-87 59 0,150-107 0,-123 84 0,-45 34 0,26-20 0,50-27 0,-69 44 0,2 0 0,-1 0 0,0 1 0,1 1 0,-1 0 0,1 0 0,0 1 0,19 0 0,-2 2 0,1 1 0,-1 1 0,0 2 0,0 1 0,0 2 0,0 0 0,-1 2 0,-1 1 0,1 1 0,30 19 0,94 51 0,-103-54 0,-11-7 0,-1 2 0,33 26 0,-55-38 0,0 0 0,0-2 0,32 14 0,-27-13 0,36 21 0,-10 4 0,-35-24 0,1-1 0,0 0 0,25 13 0,-27-17 0,-2 0 0,1 1 0,0 0 0,-1 1 0,-1-1 0,1 2 0,-1-1 0,0 1 0,0 0 0,5 9 0,-2-2 0,-1 1 0,-1-1 0,0 1 0,-1 1 0,5 18 0,-8-16 0,-1 1 0,-1-1 0,0 1 0,-2-1 0,0 1 0,-1-1 0,-1 1 0,-1-1 0,-1 1 0,-8 26 0,9-36 0,-1-1 0,1 0 0,-1 0 0,-1-1 0,0 1 0,0-1 0,-1 0 0,0 0 0,-8 8 0,-9 7 0,-37 28 0,21-18 0,-282 221 0,292-233 0,-1-1 0,-32 15 0,47-28 0,1-1 0,-1 0 0,0-1 0,0-1 0,-1-1 0,1 0 0,-17 1 0,-282-3 0,133-4 0,160 2 0,0-1 0,1-1 0,-1 0 0,-28-9 0,-81-34 0,49 16 0,62 23 0,1-1 0,0-1 0,0 0 0,-25-19 0,-60-54 0,53 40 0,40 33 0,0-1 0,1 0 0,0-1 0,0 0 0,1-1 0,1 1 0,0-1 0,-8-19 0,1-2 0,2-1 0,-9-37 0,15 35 0,0-1 0,3 1 0,1-1 0,2 1 0,6-57 0,-5 87-91,-1 0 0,1 0 0,0 0 0,0 0 0,1 0 0,0 0 0,0 0 0,0 0 0,1 1 0,0-1 0,0 1 0,0 0 0,1-1 0,8-7 0,1 4-6735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55:30.928"/>
    </inkml:context>
    <inkml:brush xml:id="br0">
      <inkml:brushProperty name="width" value="0.06174" units="cm"/>
      <inkml:brushProperty name="height" value="0.06174" units="cm"/>
      <inkml:brushProperty name="color" value="#7030A0"/>
    </inkml:brush>
  </inkml:definitions>
  <inkml:trace contextRef="#ctx0" brushRef="#br0">1 1 24450,'7068'0'0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38:34.035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2516 2781 24499,'-1'110'0,"-2"-1"0,-2-1 0,-2 0 0,-2 0 0,-1-1 0,-3-2 0,-1 0 0,-2-2 0,-2-1 0,-2-2 0,-1-2 0,-3-2 0,-1-2 0,-1-2 0,-3-2 0,0-3 0,-3-3 0,-1-2 0,-1-3 0,-1-4 0,-2-2 0,-1-4 0,-2-3 0,0-3 0,-2-5 0,-1-2 0,0-5 0,-1-3 0,-2-4 0,0-5 0,0-3 0,-2-4 0,1-5 0,-2-3 0,1-5 0,-1-4 0,0-4 0,-1-5 0,1-4 0,0-4 0,-1-4 0,1-5 0,0-4 0,1-4 0,-1-5 0,2-3 0,-1-5 0,2-4 0,0-3 0,0-5 0,2-4 0,1-3 0,0-5 0,1-2 0,2-5 0,0-3 0,2-3 0,1-4 0,2-2 0,1-4 0,1-3 0,1-2 0,3-3 0,0-3 0,3-2 0,1-2 0,1-2 0,3-2 0,1-2 0,2-2 0,2-1 0,2-2 0,1 0 0,3-2 0,1-1 0,2 0 0,2 0 0,2-1 0,2-1 0,2 1 0,2 0 0,2 1 0,2-1 0,2 2 0,1 0 0,3 2 0,1 0 0,2 2 0,2 1 0,2 2 0,1 2 0,3 2 0,1 1 0,1 3 0,3 3 0,0 2 0,3 2 0,1 4 0,1 2 0,1 3 0,2 4 0,1 3 0,2 3 0,0 3 0,2 4 0,1 4 0,0 4 0,1 3 0,2 4 0,0 4 0,0 5 0,2 3 0,-1 4 0,2 5 0,-1 4 0,1 4 0,0 4 0,1 5 0,-1 4 0,0 4 0,1 4 0,-1 5 0,0 4 0,-1 4 0,1 4 0,-2 5 0,1 4 0,-2 3 0,0 5 0,0 4 0,-2 4 0,-1 3 0,0 4 0,-1 4 0,-2 4 0,0 3 0,-2 3 0,-1 3 0,-2 4 0,-1 3 0,-1 2 0,-1 4 0,-3 2 0,0 2 0,-3 3 0,-1 3 0,-1 1 0,-3 2 0,-1 2 0,-2 2 0,-2 1 0,-2 2 0,-1 0 0,-3 2 0,-1 0 0,-2 2 0,-2-1 0,-2 1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44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50.4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1 379 24575,'0'-60'0,"1"-68"0,0 125 0,-1 0 0,1-1 0,0 1 0,0 0 0,1 0 0,-1 0 0,1 0 0,-1 0 0,1 0 0,0 1 0,0-1 0,0 1 0,0-1 0,0 1 0,1 0 0,-1-1 0,1 1 0,0 0 0,-1 1 0,1-1 0,0 0 0,0 1 0,0 0 0,0 0 0,5-2 0,8-1 0,1 0 0,0 0 0,28-1 0,-38 4 0,77-3 0,-59 4 0,1-1 0,-1-2 0,0 0 0,0-2 0,34-10 0,-38 9 0,0 1 0,0 0 0,0 2 0,1 0 0,0 2 0,22 1 0,31-3 0,-8-9 0,3-1 0,17 0 0,-63 7 0,1 2 0,27-1 0,-38 5 0,-1 1 0,1 0 0,0 0 0,-1 2 0,1 0 0,-1 0 0,1 1 0,-1 1 0,20 10 0,-20-10 0,0 0 0,28 5 0,-27-7 0,-1 1 0,1 0 0,14 6 0,67 28 0,7 3 0,-85-33 0,-1 1 0,0 0 0,0 1 0,-1 1 0,0 0 0,-1 1 0,0 1 0,-1 0 0,-1 1 0,0 0 0,15 25 0,2 2 0,-23-34 0,0 1 0,-1-1 0,1 1 0,-2 0 0,1 1 0,-1-1 0,-1 1 0,1 0 0,-1-1 0,1 12 0,-2-6 0,0 1 0,-1 0 0,-1-1 0,-3 29 0,2-36 0,-1 0 0,0 0 0,0 0 0,0 0 0,-1-1 0,0 1 0,0-1 0,0 1 0,-1-1 0,0 0 0,-1-1 0,-4 7 0,-12 9 0,-1-1 0,-1-1 0,0-1 0,-30 17 0,39-27 0,-1-1 0,0-1 0,0 0 0,-1-1 0,0-1 0,0 0 0,0-1 0,-17 0 0,-136-1 0,98-3 0,-45 3 0,-111-5 0,206-1 0,1 0 0,-1-1 0,1-2 0,-24-9 0,-20-8 0,21 11 0,-92-22 0,123 32 0,0-1 0,0 0 0,0 0 0,-13-8 0,-20-8 0,-86-36 0,124 53 0,0 0 0,0-1 0,1 0 0,-1 0 0,1 0 0,0-1 0,-7-8 0,7 8 0,1 0 0,-1 0 0,0 1 0,-1-1 0,1 1 0,-1 0 0,-7-2 0,-1 1-56,11 4-90,0 0 1,1 0 0,-1 0-1,1-1 1,-1 1-1,1-1 1,0 0-1,-5-4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51.5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F421A-9A1E-4439-B397-360230D47BA1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D3BDB-FA6C-4BB7-BB53-3CE5BE203B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248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BDB-FA6C-4BB7-BB53-3CE5BE203BC3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9334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BDB-FA6C-4BB7-BB53-3CE5BE203BC3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312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90E13-77B9-EC25-210A-8BCD09612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042FFC-060D-A3A5-B5F0-0D5A482D4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D27F-A3DC-97E8-105F-C29892C8C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9D5C-246A-4A27-A695-4EA32D854AB6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6FA9F-1F09-E9DC-6AE7-A37C74365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EC091-5A40-8967-D715-AB347D89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3652-E4F9-40A1-B612-CFD040B2F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650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12FC4-00E1-FAC5-8CA3-B651958D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3CC63-951E-9BC3-5DBF-C737DC363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A8B8-708F-CF9E-337D-6480CA7E9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9D5C-246A-4A27-A695-4EA32D854AB6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11BFA-75EC-212D-8373-267B8306C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DE2AF-4A44-FFD5-3BCD-C07A6A4E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3652-E4F9-40A1-B612-CFD040B2F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255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A5B809-633C-90A5-5985-99269613D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41470-D559-28F5-165D-3837F0158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CF89C-FEF7-FF62-1D88-DFDF4FC1F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9D5C-246A-4A27-A695-4EA32D854AB6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086DA-2E15-DFA9-F114-98FBDD065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0D070-03FF-8728-316A-A91E8D66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3652-E4F9-40A1-B612-CFD040B2F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72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046D-1E4F-02D5-B03C-77C66909B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B68AD-1E63-B247-9A41-F6A676BED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00B07-CF30-E218-71F1-73609735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9D5C-246A-4A27-A695-4EA32D854AB6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6C369-55D6-0D24-8690-39FA15F6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36C23-EBD7-96AA-13D7-2AB21261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3652-E4F9-40A1-B612-CFD040B2F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8060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9A3E2-178A-16C3-30A0-34D7579E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9FC18-81C0-4588-4398-F1F92ECCB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ED705-071A-F966-580F-1FF2780CC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9D5C-246A-4A27-A695-4EA32D854AB6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0E95C-BCF3-AF33-8FD2-9344F9B2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1AE37-79CA-0BEA-3B48-73C850BAC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3652-E4F9-40A1-B612-CFD040B2F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7621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CCF36-795E-9C43-B2E4-A9594E620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A8A63-9F85-0C5D-0482-9684467D0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4FF03-B057-4787-3B78-A6CB3E100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B44AE-EFCE-BAF6-D1E3-376D2BF1E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9D5C-246A-4A27-A695-4EA32D854AB6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F4402C-BD96-C3E3-2F26-712B2974E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44F12-3399-2D77-46FD-5C54C10B8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3652-E4F9-40A1-B612-CFD040B2F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12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265BC-3504-0661-D639-5E907EFF2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37482-6B24-29C8-28AF-805C4BC97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5C25E-49DA-FF72-8B54-9FB2A9E1C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30EBE-9923-936D-3F0E-B2F1B2076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95ABF-1BCD-BB5C-8743-38F9C637E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49B44A-3970-CEEC-A25C-F2EE67B66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9D5C-246A-4A27-A695-4EA32D854AB6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EFBAD7-BBEE-D8F5-DD66-4A43A5E83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BBC6F-53D6-4089-AE09-2055F5EB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3652-E4F9-40A1-B612-CFD040B2F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656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5DF17-A5CE-DEB8-C6BD-156D68B8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504FD7-0D0D-6470-E0A0-E437CFBE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9D5C-246A-4A27-A695-4EA32D854AB6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F5702-206D-65D4-4F37-6CCDD3B1F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4CE81-01AE-A8E9-B4EA-CF26AF779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3652-E4F9-40A1-B612-CFD040B2F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375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E2F587-1BB7-8FCF-3B41-1327CD109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9D5C-246A-4A27-A695-4EA32D854AB6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FBD973-9203-A3C0-D4A7-2BD313AE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83036-2C43-E865-D8BF-3CAE03EA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3652-E4F9-40A1-B612-CFD040B2F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020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F1DF6-FF73-9B06-16A7-0A4A5E31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A5115-FC51-DBE2-D949-78B334C62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9B59C-3691-C492-8206-F61B62882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37C1E-84DE-5131-6C21-E3AF7EA3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9D5C-246A-4A27-A695-4EA32D854AB6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59D6B-81CB-8E27-DCE1-E968FF741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F012F-9E80-65FB-8A40-88D1932A4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3652-E4F9-40A1-B612-CFD040B2F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429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DDF-11A5-8D40-A079-8EA0232E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CDCF3-7C4B-B709-D216-0A7F98C92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D5392-A077-42AB-DB49-5022BE8EC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B9117-121B-C977-31CE-937B7FE4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9D5C-246A-4A27-A695-4EA32D854AB6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1032B6-E593-1806-873B-F360E0DC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1D0E8-E510-01DC-EC9B-CF9C163B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3652-E4F9-40A1-B612-CFD040B2F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588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08FD6D-82B6-6445-8E29-B3FD7E9EB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AFF05-07B3-25E1-7219-3CBEA53EF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6EC45-0D5C-B370-97A1-83813F65F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29D5C-246A-4A27-A695-4EA32D854AB6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E3BB8-AD74-4A3C-BA06-6D6EB25A2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34EE0-391A-D142-A570-C0FBD9697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B3652-E4F9-40A1-B612-CFD040B2F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125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0.xml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customXml" Target="../ink/ink61.xml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20.png"/><Relationship Id="rId18" Type="http://schemas.openxmlformats.org/officeDocument/2006/relationships/customXml" Target="../ink/ink7.xml"/><Relationship Id="rId3" Type="http://schemas.openxmlformats.org/officeDocument/2006/relationships/image" Target="../media/image10.png"/><Relationship Id="rId21" Type="http://schemas.openxmlformats.org/officeDocument/2006/relationships/customXml" Target="../ink/ink9.xml"/><Relationship Id="rId7" Type="http://schemas.openxmlformats.org/officeDocument/2006/relationships/image" Target="../media/image9.png"/><Relationship Id="rId12" Type="http://schemas.openxmlformats.org/officeDocument/2006/relationships/customXml" Target="../ink/ink4.xml"/><Relationship Id="rId17" Type="http://schemas.openxmlformats.org/officeDocument/2006/relationships/image" Target="../media/image14.png"/><Relationship Id="rId2" Type="http://schemas.openxmlformats.org/officeDocument/2006/relationships/image" Target="../media/image9.emf"/><Relationship Id="rId16" Type="http://schemas.openxmlformats.org/officeDocument/2006/relationships/customXml" Target="../ink/ink6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110.png"/><Relationship Id="rId5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customXml" Target="../ink/ink3.xml"/><Relationship Id="rId19" Type="http://schemas.openxmlformats.org/officeDocument/2006/relationships/customXml" Target="../ink/ink8.xml"/><Relationship Id="rId4" Type="http://schemas.openxmlformats.org/officeDocument/2006/relationships/image" Target="../media/image11.png"/><Relationship Id="rId9" Type="http://schemas.openxmlformats.org/officeDocument/2006/relationships/image" Target="../media/image100.png"/><Relationship Id="rId14" Type="http://schemas.openxmlformats.org/officeDocument/2006/relationships/customXml" Target="../ink/ink5.xml"/><Relationship Id="rId22" Type="http://schemas.openxmlformats.org/officeDocument/2006/relationships/customXml" Target="../ink/ink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customXml" Target="../ink/ink18.xml"/><Relationship Id="rId3" Type="http://schemas.openxmlformats.org/officeDocument/2006/relationships/customXml" Target="../ink/ink13.xml"/><Relationship Id="rId7" Type="http://schemas.openxmlformats.org/officeDocument/2006/relationships/customXml" Target="../ink/ink15.xml"/><Relationship Id="rId12" Type="http://schemas.openxmlformats.org/officeDocument/2006/relationships/customXml" Target="../ink/ink1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1.png"/><Relationship Id="rId5" Type="http://schemas.openxmlformats.org/officeDocument/2006/relationships/customXml" Target="../ink/ink14.xml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customXml" Target="../ink/ink16.xml"/><Relationship Id="rId14" Type="http://schemas.openxmlformats.org/officeDocument/2006/relationships/customXml" Target="../ink/ink19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6.xml"/><Relationship Id="rId18" Type="http://schemas.openxmlformats.org/officeDocument/2006/relationships/customXml" Target="../ink/ink31.xml"/><Relationship Id="rId26" Type="http://schemas.openxmlformats.org/officeDocument/2006/relationships/customXml" Target="../ink/ink35.xml"/><Relationship Id="rId3" Type="http://schemas.openxmlformats.org/officeDocument/2006/relationships/image" Target="../media/image201.png"/><Relationship Id="rId21" Type="http://schemas.openxmlformats.org/officeDocument/2006/relationships/image" Target="../media/image25.png"/><Relationship Id="rId7" Type="http://schemas.openxmlformats.org/officeDocument/2006/relationships/customXml" Target="../ink/ink22.xml"/><Relationship Id="rId12" Type="http://schemas.openxmlformats.org/officeDocument/2006/relationships/customXml" Target="../ink/ink25.xml"/><Relationship Id="rId17" Type="http://schemas.openxmlformats.org/officeDocument/2006/relationships/customXml" Target="../ink/ink30.xml"/><Relationship Id="rId25" Type="http://schemas.openxmlformats.org/officeDocument/2006/relationships/image" Target="../media/image27.png"/><Relationship Id="rId33" Type="http://schemas.openxmlformats.org/officeDocument/2006/relationships/customXml" Target="../ink/ink40.xml"/><Relationship Id="rId2" Type="http://schemas.openxmlformats.org/officeDocument/2006/relationships/customXml" Target="../ink/ink20.xml"/><Relationship Id="rId16" Type="http://schemas.openxmlformats.org/officeDocument/2006/relationships/customXml" Target="../ink/ink29.xml"/><Relationship Id="rId20" Type="http://schemas.openxmlformats.org/officeDocument/2006/relationships/customXml" Target="../ink/ink32.xml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11" Type="http://schemas.openxmlformats.org/officeDocument/2006/relationships/image" Target="../media/image200.png"/><Relationship Id="rId24" Type="http://schemas.openxmlformats.org/officeDocument/2006/relationships/customXml" Target="../ink/ink34.xml"/><Relationship Id="rId32" Type="http://schemas.openxmlformats.org/officeDocument/2006/relationships/customXml" Target="../ink/ink39.xml"/><Relationship Id="rId5" Type="http://schemas.openxmlformats.org/officeDocument/2006/relationships/customXml" Target="../ink/ink21.xml"/><Relationship Id="rId15" Type="http://schemas.openxmlformats.org/officeDocument/2006/relationships/customXml" Target="../ink/ink28.xml"/><Relationship Id="rId23" Type="http://schemas.openxmlformats.org/officeDocument/2006/relationships/image" Target="../media/image26.png"/><Relationship Id="rId28" Type="http://schemas.openxmlformats.org/officeDocument/2006/relationships/customXml" Target="../ink/ink36.xml"/><Relationship Id="rId10" Type="http://schemas.openxmlformats.org/officeDocument/2006/relationships/customXml" Target="../ink/ink24.xml"/><Relationship Id="rId19" Type="http://schemas.openxmlformats.org/officeDocument/2006/relationships/image" Target="../media/image24.png"/><Relationship Id="rId31" Type="http://schemas.openxmlformats.org/officeDocument/2006/relationships/customXml" Target="../ink/ink38.xml"/><Relationship Id="rId4" Type="http://schemas.openxmlformats.org/officeDocument/2006/relationships/image" Target="../media/image22.png"/><Relationship Id="rId9" Type="http://schemas.openxmlformats.org/officeDocument/2006/relationships/customXml" Target="../ink/ink23.xml"/><Relationship Id="rId14" Type="http://schemas.openxmlformats.org/officeDocument/2006/relationships/customXml" Target="../ink/ink27.xml"/><Relationship Id="rId22" Type="http://schemas.openxmlformats.org/officeDocument/2006/relationships/customXml" Target="../ink/ink33.xml"/><Relationship Id="rId27" Type="http://schemas.openxmlformats.org/officeDocument/2006/relationships/image" Target="../media/image28.png"/><Relationship Id="rId30" Type="http://schemas.openxmlformats.org/officeDocument/2006/relationships/customXml" Target="../ink/ink37.xml"/><Relationship Id="rId8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png"/><Relationship Id="rId8" Type="http://schemas.openxmlformats.org/officeDocument/2006/relationships/image" Target="../media/image44.png"/><Relationship Id="rId3" Type="http://schemas.openxmlformats.org/officeDocument/2006/relationships/customXml" Target="../ink/ink41.xml"/><Relationship Id="rId21" Type="http://schemas.openxmlformats.org/officeDocument/2006/relationships/image" Target="../media/image42.png"/><Relationship Id="rId7" Type="http://schemas.openxmlformats.org/officeDocument/2006/relationships/customXml" Target="../ink/ink43.xml"/><Relationship Id="rId17" Type="http://schemas.openxmlformats.org/officeDocument/2006/relationships/customXml" Target="../ink/ink45.xml"/><Relationship Id="rId2" Type="http://schemas.openxmlformats.org/officeDocument/2006/relationships/image" Target="../media/image30.png"/><Relationship Id="rId16" Type="http://schemas.openxmlformats.org/officeDocument/2006/relationships/customXml" Target="../ink/ink44.xml"/><Relationship Id="rId20" Type="http://schemas.openxmlformats.org/officeDocument/2006/relationships/customXml" Target="../ink/ink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24" Type="http://schemas.openxmlformats.org/officeDocument/2006/relationships/customXml" Target="../ink/ink48.xml"/><Relationship Id="rId5" Type="http://schemas.openxmlformats.org/officeDocument/2006/relationships/customXml" Target="../ink/ink42.xml"/><Relationship Id="rId15" Type="http://schemas.openxmlformats.org/officeDocument/2006/relationships/image" Target="../media/image37.png"/><Relationship Id="rId23" Type="http://schemas.openxmlformats.org/officeDocument/2006/relationships/image" Target="../media/image43.png"/><Relationship Id="rId19" Type="http://schemas.openxmlformats.org/officeDocument/2006/relationships/image" Target="../media/image34.png"/><Relationship Id="rId4" Type="http://schemas.openxmlformats.org/officeDocument/2006/relationships/image" Target="../media/image31.png"/><Relationship Id="rId22" Type="http://schemas.openxmlformats.org/officeDocument/2006/relationships/customXml" Target="../ink/ink4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8" Type="http://schemas.openxmlformats.org/officeDocument/2006/relationships/image" Target="../media/image38.png"/><Relationship Id="rId26" Type="http://schemas.openxmlformats.org/officeDocument/2006/relationships/image" Target="../media/image48.png"/><Relationship Id="rId21" Type="http://schemas.openxmlformats.org/officeDocument/2006/relationships/image" Target="../media/image40.png"/><Relationship Id="rId12" Type="http://schemas.openxmlformats.org/officeDocument/2006/relationships/customXml" Target="../ink/ink51.xml"/><Relationship Id="rId17" Type="http://schemas.openxmlformats.org/officeDocument/2006/relationships/customXml" Target="../ink/ink53.xml"/><Relationship Id="rId25" Type="http://schemas.openxmlformats.org/officeDocument/2006/relationships/customXml" Target="../ink/ink55.xml"/><Relationship Id="rId2" Type="http://schemas.openxmlformats.org/officeDocument/2006/relationships/customXml" Target="../ink/ink49.xml"/><Relationship Id="rId16" Type="http://schemas.openxmlformats.org/officeDocument/2006/relationships/customXml" Target="../ink/ink52.xml"/><Relationship Id="rId20" Type="http://schemas.openxmlformats.org/officeDocument/2006/relationships/image" Target="../media/image39.png"/><Relationship Id="rId29" Type="http://schemas.openxmlformats.org/officeDocument/2006/relationships/customXml" Target="../ink/ink5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24" Type="http://schemas.openxmlformats.org/officeDocument/2006/relationships/image" Target="../media/image47.png"/><Relationship Id="rId15" Type="http://schemas.openxmlformats.org/officeDocument/2006/relationships/image" Target="../media/image37.png"/><Relationship Id="rId23" Type="http://schemas.openxmlformats.org/officeDocument/2006/relationships/image" Target="../media/image46.png"/><Relationship Id="rId28" Type="http://schemas.openxmlformats.org/officeDocument/2006/relationships/image" Target="../media/image49.png"/><Relationship Id="rId10" Type="http://schemas.openxmlformats.org/officeDocument/2006/relationships/customXml" Target="../ink/ink50.xml"/><Relationship Id="rId19" Type="http://schemas.openxmlformats.org/officeDocument/2006/relationships/customXml" Target="../ink/ink54.xml"/><Relationship Id="rId31" Type="http://schemas.openxmlformats.org/officeDocument/2006/relationships/customXml" Target="../ink/ink59.xml"/><Relationship Id="rId9" Type="http://schemas.openxmlformats.org/officeDocument/2006/relationships/image" Target="../media/image35.png"/><Relationship Id="rId22" Type="http://schemas.openxmlformats.org/officeDocument/2006/relationships/image" Target="../media/image45.png"/><Relationship Id="rId27" Type="http://schemas.openxmlformats.org/officeDocument/2006/relationships/customXml" Target="../ink/ink56.xml"/><Relationship Id="rId30" Type="http://schemas.openxmlformats.org/officeDocument/2006/relationships/customXml" Target="../ink/ink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1D1770-7C59-10C2-1C04-8EB7DE46A8F3}"/>
              </a:ext>
            </a:extLst>
          </p:cNvPr>
          <p:cNvSpPr txBox="1"/>
          <p:nvPr/>
        </p:nvSpPr>
        <p:spPr>
          <a:xfrm>
            <a:off x="595631" y="1190604"/>
            <a:ext cx="10982960" cy="797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8731" algn="ctr">
              <a:lnSpc>
                <a:spcPct val="115000"/>
              </a:lnSpc>
              <a:spcBef>
                <a:spcPts val="171"/>
              </a:spcBef>
            </a:pPr>
            <a:r>
              <a:rPr lang="en-US" sz="2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STAR COLLEGE SCHEME –</a:t>
            </a:r>
          </a:p>
          <a:p>
            <a:pPr marL="378731" algn="ctr">
              <a:lnSpc>
                <a:spcPct val="115000"/>
              </a:lnSpc>
              <a:spcBef>
                <a:spcPts val="171"/>
              </a:spcBef>
            </a:pPr>
            <a:r>
              <a:rPr lang="en-US" sz="2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FUNDED BY DEPARTMENT OF BIO TECHNOLOGY (GOI)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31212-3EB4-72D6-F754-2163FA2D1B7C}"/>
              </a:ext>
            </a:extLst>
          </p:cNvPr>
          <p:cNvSpPr txBox="1"/>
          <p:nvPr/>
        </p:nvSpPr>
        <p:spPr>
          <a:xfrm>
            <a:off x="-137565" y="4410306"/>
            <a:ext cx="12110720" cy="152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8731" algn="ctr">
              <a:lnSpc>
                <a:spcPct val="115000"/>
              </a:lnSpc>
              <a:spcBef>
                <a:spcPts val="171"/>
              </a:spcBef>
            </a:pPr>
            <a:r>
              <a:rPr lang="en-US" sz="2000" b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PANDIT JAWAHARLAL NEHRU COLLEGE OF AGRICULTURE AND RESEARCH INSTITUTE</a:t>
            </a:r>
          </a:p>
          <a:p>
            <a:pPr marL="378731" algn="ctr">
              <a:lnSpc>
                <a:spcPct val="115000"/>
              </a:lnSpc>
              <a:spcBef>
                <a:spcPts val="171"/>
              </a:spcBef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600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Government of Puducherry Institution affiliated to Pondicherry University, Puducherry and accredited to ICAR, NAAC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IN" b="1" kern="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8731" algn="ctr">
              <a:lnSpc>
                <a:spcPct val="115000"/>
              </a:lnSpc>
              <a:spcBef>
                <a:spcPts val="171"/>
              </a:spcBef>
            </a:pPr>
            <a:r>
              <a:rPr lang="en-I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Serumavilangai</a:t>
            </a:r>
            <a:r>
              <a:rPr lang="en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Nedungadu</a:t>
            </a:r>
            <a:r>
              <a:rPr lang="en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(PO),</a:t>
            </a:r>
            <a:endParaRPr lang="en-US" sz="2000" b="1" kern="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8731" algn="ctr">
              <a:lnSpc>
                <a:spcPct val="115000"/>
              </a:lnSpc>
              <a:spcBef>
                <a:spcPts val="171"/>
              </a:spcBef>
            </a:pPr>
            <a:r>
              <a:rPr lang="en-US" sz="2000" b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KARAIKAL 609 603 - UT of Puducherry.</a:t>
            </a:r>
            <a:endParaRPr lang="en-IN" sz="2000" b="1" kern="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83274-F7F8-017A-CA99-C156EA3D059D}"/>
              </a:ext>
            </a:extLst>
          </p:cNvPr>
          <p:cNvSpPr txBox="1"/>
          <p:nvPr/>
        </p:nvSpPr>
        <p:spPr>
          <a:xfrm flipH="1">
            <a:off x="377191" y="2384908"/>
            <a:ext cx="1141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ONLINE ADVISORY COMMITTEE MEETING – </a:t>
            </a:r>
            <a:r>
              <a:rPr lang="en-I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18.08.2025 (MONDAY) – 3.00 to 5.00 pm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C43CB4A-9D41-43BE-3F63-97E58FFD3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09" y="191702"/>
            <a:ext cx="995045" cy="99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CD96B9-5AC8-EBC8-FC13-971206423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771" y="160827"/>
            <a:ext cx="1099820" cy="99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284A760C-644B-57E1-A38D-A00D7FBB2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30" y="92918"/>
            <a:ext cx="1273258" cy="11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714FC9C-85DD-DBD0-CCC7-CE4F5C7E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891" y="2933450"/>
            <a:ext cx="1110933" cy="127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254D1B-9F00-0B1A-319C-5BF3F07313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815"/>
          <a:stretch>
            <a:fillRect/>
          </a:stretch>
        </p:blipFill>
        <p:spPr>
          <a:xfrm>
            <a:off x="0" y="5332392"/>
            <a:ext cx="2814320" cy="1525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7EFE0-52BC-8AD1-19E7-6819E8F0B3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4160" y="5379575"/>
            <a:ext cx="3037840" cy="147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5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ED8B04-82EF-4072-94BE-F25CB68F0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552407"/>
              </p:ext>
            </p:extLst>
          </p:nvPr>
        </p:nvGraphicFramePr>
        <p:xfrm>
          <a:off x="1168400" y="1017786"/>
          <a:ext cx="9855200" cy="54692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11902">
                  <a:extLst>
                    <a:ext uri="{9D8B030D-6E8A-4147-A177-3AD203B41FA5}">
                      <a16:colId xmlns:a16="http://schemas.microsoft.com/office/drawing/2014/main" val="1597361059"/>
                    </a:ext>
                  </a:extLst>
                </a:gridCol>
                <a:gridCol w="1623270">
                  <a:extLst>
                    <a:ext uri="{9D8B030D-6E8A-4147-A177-3AD203B41FA5}">
                      <a16:colId xmlns:a16="http://schemas.microsoft.com/office/drawing/2014/main" val="88733273"/>
                    </a:ext>
                  </a:extLst>
                </a:gridCol>
                <a:gridCol w="3996224">
                  <a:extLst>
                    <a:ext uri="{9D8B030D-6E8A-4147-A177-3AD203B41FA5}">
                      <a16:colId xmlns:a16="http://schemas.microsoft.com/office/drawing/2014/main" val="363525021"/>
                    </a:ext>
                  </a:extLst>
                </a:gridCol>
                <a:gridCol w="1411902">
                  <a:extLst>
                    <a:ext uri="{9D8B030D-6E8A-4147-A177-3AD203B41FA5}">
                      <a16:colId xmlns:a16="http://schemas.microsoft.com/office/drawing/2014/main" val="4181124566"/>
                    </a:ext>
                  </a:extLst>
                </a:gridCol>
                <a:gridCol w="1411902">
                  <a:extLst>
                    <a:ext uri="{9D8B030D-6E8A-4147-A177-3AD203B41FA5}">
                      <a16:colId xmlns:a16="http://schemas.microsoft.com/office/drawing/2014/main" val="3100110130"/>
                    </a:ext>
                  </a:extLst>
                </a:gridCol>
              </a:tblGrid>
              <a:tr h="789700">
                <a:tc rowSpan="2">
                  <a:txBody>
                    <a:bodyPr/>
                    <a:lstStyle/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Sl. No.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666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r>
                        <a:rPr lang="en-US" sz="1800" b="0" kern="1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n-US" sz="1800" b="0" kern="1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Department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Courses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(B.Sc./M.Sc./PG Diploma,</a:t>
                      </a:r>
                      <a:r>
                        <a:rPr lang="en-US" sz="1800" b="0" kern="100" spc="-2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certificate</a:t>
                      </a:r>
                      <a:r>
                        <a:rPr lang="en-US" sz="1800" b="0" kern="1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etc.) offered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69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r>
                        <a:rPr lang="en-US" sz="1800" b="0" kern="1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Faculty</a:t>
                      </a:r>
                      <a:r>
                        <a:rPr lang="en-US" sz="1800" b="0" kern="1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members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= 21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103557"/>
                  </a:ext>
                </a:extLst>
              </a:tr>
              <a:tr h="52081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Ph.D.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Without Ph.D.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846275"/>
                  </a:ext>
                </a:extLst>
              </a:tr>
              <a:tr h="789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Agronomy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Agriculture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Horticulture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M.Sc. (Agri.) Agronomy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-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0191740"/>
                  </a:ext>
                </a:extLst>
              </a:tr>
              <a:tr h="789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Horticulture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Agriculture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Horticulture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M.Sc. (Hort.) Vegetable Science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55704424"/>
                  </a:ext>
                </a:extLst>
              </a:tr>
              <a:tr h="789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Agricultural Entomology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Agriculture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Horticulture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M.Sc. (Agri.) Entomology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1551062"/>
                  </a:ext>
                </a:extLst>
              </a:tr>
              <a:tr h="789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Agricultural Microbiology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Agriculture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Horticulture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9016108"/>
                  </a:ext>
                </a:extLst>
              </a:tr>
              <a:tr h="520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 Pathology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Agriculture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Horticulture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07066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ACEA900-CBDB-D613-9698-4913E72BAE21}"/>
              </a:ext>
            </a:extLst>
          </p:cNvPr>
          <p:cNvSpPr txBox="1"/>
          <p:nvPr/>
        </p:nvSpPr>
        <p:spPr>
          <a:xfrm>
            <a:off x="2611120" y="370948"/>
            <a:ext cx="672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FACULTHY STRENGTH OF SUPPORTING DEPARTMENTS</a:t>
            </a:r>
          </a:p>
        </p:txBody>
      </p:sp>
    </p:spTree>
    <p:extLst>
      <p:ext uri="{BB962C8B-B14F-4D97-AF65-F5344CB8AC3E}">
        <p14:creationId xmlns:p14="http://schemas.microsoft.com/office/powerpoint/2010/main" val="3872609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54E4243-37E3-0C48-BE04-0DE7CC94B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15" y="3633718"/>
            <a:ext cx="3567804" cy="30028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275912-1824-13CB-3581-F97749A26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476717"/>
            <a:ext cx="6339840" cy="30513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4E443A-A54A-60C7-9941-12F6418F6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440" y="476717"/>
            <a:ext cx="2453287" cy="39022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1C36FA9-D958-7919-5E54-E799E113E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5762" y="476717"/>
            <a:ext cx="2077278" cy="38108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4E72585-C966-8AD3-7BE5-31664D1DCC97}"/>
              </a:ext>
            </a:extLst>
          </p:cNvPr>
          <p:cNvSpPr txBox="1"/>
          <p:nvPr/>
        </p:nvSpPr>
        <p:spPr>
          <a:xfrm>
            <a:off x="4500499" y="107385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of social media and website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6C2D72C-0E45-EB22-85B1-CF0AF0E443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7023"/>
          <a:stretch>
            <a:fillRect/>
          </a:stretch>
        </p:blipFill>
        <p:spPr>
          <a:xfrm>
            <a:off x="7033198" y="4602480"/>
            <a:ext cx="4679599" cy="2034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446E63-E4B9-3DBD-11C7-6F9F10C36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56" y="3888998"/>
            <a:ext cx="2862046" cy="27475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AAB930B-74D5-8CE7-919F-7FA3C5BD2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3198" y="4602480"/>
            <a:ext cx="2512564" cy="203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22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61FA3D0-7262-4D50-B766-69BA5DB4160C}"/>
              </a:ext>
            </a:extLst>
          </p:cNvPr>
          <p:cNvGrpSpPr/>
          <p:nvPr/>
        </p:nvGrpSpPr>
        <p:grpSpPr>
          <a:xfrm>
            <a:off x="802213" y="755412"/>
            <a:ext cx="10772613" cy="6011148"/>
            <a:chOff x="96948" y="50205"/>
            <a:chExt cx="11780090" cy="65960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F28DB4-34ED-083D-DAB9-9D0BA3FA4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49" y="211784"/>
              <a:ext cx="3987844" cy="265752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3A8F726-925B-1C2D-18EA-BF8A52278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056"/>
            <a:stretch>
              <a:fillRect/>
            </a:stretch>
          </p:blipFill>
          <p:spPr>
            <a:xfrm>
              <a:off x="7686851" y="50205"/>
              <a:ext cx="4190187" cy="6358215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225878E-EE7C-B6A8-BC0D-E666C91F1607}"/>
                </a:ext>
              </a:extLst>
            </p:cNvPr>
            <p:cNvGrpSpPr/>
            <p:nvPr/>
          </p:nvGrpSpPr>
          <p:grpSpPr>
            <a:xfrm>
              <a:off x="96948" y="3113416"/>
              <a:ext cx="4108963" cy="3532800"/>
              <a:chOff x="96949" y="3113416"/>
              <a:chExt cx="3001001" cy="227296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FD63B2E-1F77-93F9-81FD-458E8202E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5144" t="50955" b="2990"/>
              <a:stretch>
                <a:fillRect/>
              </a:stretch>
            </p:blipFill>
            <p:spPr>
              <a:xfrm>
                <a:off x="96949" y="3113416"/>
                <a:ext cx="3001001" cy="2272960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1A85D24F-5DA4-3704-B928-CFF68C486591}"/>
                      </a:ext>
                    </a:extLst>
                  </p14:cNvPr>
                  <p14:cNvContentPartPr/>
                  <p14:nvPr/>
                </p14:nvContentPartPr>
                <p14:xfrm>
                  <a:off x="751440" y="5110480"/>
                  <a:ext cx="2032560" cy="72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1A85D24F-5DA4-3704-B928-CFF68C486591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42527" y="5088880"/>
                    <a:ext cx="2049812" cy="44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2AD67B-521E-A12E-C39E-866F88CBF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47697" y="447633"/>
              <a:ext cx="3076250" cy="587527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5805B9-194F-4517-DC64-7AD95B077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948" y="3113418"/>
              <a:ext cx="1055934" cy="89124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75BB896-141E-6F11-6921-23F0667967DB}"/>
              </a:ext>
            </a:extLst>
          </p:cNvPr>
          <p:cNvSpPr txBox="1"/>
          <p:nvPr/>
        </p:nvSpPr>
        <p:spPr>
          <a:xfrm>
            <a:off x="3322320" y="386080"/>
            <a:ext cx="548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STUDENT’S EXCELLENCE AND APPRECIATION</a:t>
            </a:r>
          </a:p>
        </p:txBody>
      </p:sp>
    </p:spTree>
    <p:extLst>
      <p:ext uri="{BB962C8B-B14F-4D97-AF65-F5344CB8AC3E}">
        <p14:creationId xmlns:p14="http://schemas.microsoft.com/office/powerpoint/2010/main" val="1029927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759F857-DAA0-3775-80C6-DDB71F3F91E9}"/>
              </a:ext>
            </a:extLst>
          </p:cNvPr>
          <p:cNvSpPr txBox="1"/>
          <p:nvPr/>
        </p:nvSpPr>
        <p:spPr>
          <a:xfrm>
            <a:off x="544791" y="590163"/>
            <a:ext cx="9515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 LEVEL ESSAY COMPETITION FOR HIGH SCHOOL STUDENTS </a:t>
            </a:r>
            <a:r>
              <a:rPr lang="en-IN" dirty="0"/>
              <a:t>– </a:t>
            </a:r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05.12.2024</a:t>
            </a:r>
            <a:r>
              <a:rPr lang="en-IN" dirty="0"/>
              <a:t>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9E3331-23CD-D990-93EC-BAEF2990E055}"/>
              </a:ext>
            </a:extLst>
          </p:cNvPr>
          <p:cNvGrpSpPr/>
          <p:nvPr/>
        </p:nvGrpSpPr>
        <p:grpSpPr>
          <a:xfrm>
            <a:off x="9906000" y="539011"/>
            <a:ext cx="2047957" cy="5779978"/>
            <a:chOff x="9744379" y="409972"/>
            <a:chExt cx="2081860" cy="63961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38A43E-58AE-8938-3F74-1020B7915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44379" y="3073160"/>
              <a:ext cx="2081860" cy="373297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E54788-4C18-3AD7-31D7-674324EEA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4699" y="409972"/>
              <a:ext cx="1990421" cy="277494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E6AE91-9BDC-2971-1B9E-15EF53FABB3B}"/>
              </a:ext>
            </a:extLst>
          </p:cNvPr>
          <p:cNvGrpSpPr/>
          <p:nvPr/>
        </p:nvGrpSpPr>
        <p:grpSpPr>
          <a:xfrm>
            <a:off x="455919" y="1487284"/>
            <a:ext cx="9038003" cy="4595887"/>
            <a:chOff x="181599" y="765924"/>
            <a:chExt cx="9038003" cy="45958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D656389-4710-6B19-8DF8-DCFB2C91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599" y="765924"/>
              <a:ext cx="2889923" cy="2185238"/>
            </a:xfrm>
            <a:prstGeom prst="rect">
              <a:avLst/>
            </a:prstGeom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9017A2C-ABB8-E728-A683-55E2AEC8E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281" y="765924"/>
              <a:ext cx="2902522" cy="2185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AC3FFA3-D1A2-7956-9DBC-78718215A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281" y="3184920"/>
              <a:ext cx="2902522" cy="2176891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293C86C-34BB-0396-4D77-D07E3FED7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599" y="3194368"/>
              <a:ext cx="2889924" cy="2167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35FDDBF-1D79-35ED-B5BB-AEE1FF60D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9679" y="3194369"/>
              <a:ext cx="2889923" cy="216744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9FF768-4FC1-B421-BEAD-EF39AD43C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49561" y="765924"/>
              <a:ext cx="2970041" cy="2227531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5454EB6-FA87-DC24-E9DA-CB2C1736ED04}"/>
                  </a:ext>
                </a:extLst>
              </p14:cNvPr>
              <p14:cNvContentPartPr/>
              <p14:nvPr/>
            </p14:nvContentPartPr>
            <p14:xfrm>
              <a:off x="238043" y="1903600"/>
              <a:ext cx="905760" cy="2002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5454EB6-FA87-DC24-E9DA-CB2C1736ED0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9043" y="1894960"/>
                <a:ext cx="923400" cy="202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1408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27B2A-DA7E-3516-C4D7-37597D6C4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14" y="1243964"/>
            <a:ext cx="4679016" cy="3618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4D8A8A-014C-4152-4142-2D14390105F0}"/>
              </a:ext>
            </a:extLst>
          </p:cNvPr>
          <p:cNvSpPr txBox="1"/>
          <p:nvPr/>
        </p:nvSpPr>
        <p:spPr>
          <a:xfrm>
            <a:off x="4929017" y="5614036"/>
            <a:ext cx="2955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Mentored by</a:t>
            </a:r>
          </a:p>
          <a:p>
            <a:pPr algn="ctr"/>
            <a:r>
              <a:rPr lang="en-I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IN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Pushpakanth</a:t>
            </a:r>
            <a:endParaRPr lang="en-I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 (Agricultural Microbiology)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8F1B2-3CC8-EFE0-92A6-BCC63A108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64" y="772159"/>
            <a:ext cx="7226250" cy="45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65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7F47AE-2C95-187D-4557-4D9697C905A3}"/>
              </a:ext>
            </a:extLst>
          </p:cNvPr>
          <p:cNvSpPr txBox="1"/>
          <p:nvPr/>
        </p:nvSpPr>
        <p:spPr>
          <a:xfrm>
            <a:off x="3257063" y="134608"/>
            <a:ext cx="549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NEWS - PAJANCOA&amp;RI SCS ACTIVITIES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ECB310-8AFE-AAC3-FBBD-00BD5A9F23DC}"/>
              </a:ext>
            </a:extLst>
          </p:cNvPr>
          <p:cNvGrpSpPr/>
          <p:nvPr/>
        </p:nvGrpSpPr>
        <p:grpSpPr>
          <a:xfrm>
            <a:off x="883920" y="692131"/>
            <a:ext cx="10444479" cy="5581094"/>
            <a:chOff x="468301" y="700716"/>
            <a:chExt cx="8929126" cy="487718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D4D085C-B566-756B-2424-22F83E639E8C}"/>
                </a:ext>
              </a:extLst>
            </p:cNvPr>
            <p:cNvGrpSpPr/>
            <p:nvPr/>
          </p:nvGrpSpPr>
          <p:grpSpPr>
            <a:xfrm>
              <a:off x="468301" y="3103939"/>
              <a:ext cx="8929125" cy="2473961"/>
              <a:chOff x="468302" y="3103939"/>
              <a:chExt cx="8486382" cy="2275733"/>
            </a:xfrm>
          </p:grpSpPr>
          <p:pic>
            <p:nvPicPr>
              <p:cNvPr id="6" name="Picture 2" descr="F:\STAR COLLEGE SCHEME\2nd installment\DEMO PPT\vanthavasi girls news 2.jpg">
                <a:extLst>
                  <a:ext uri="{FF2B5EF4-FFF2-40B4-BE49-F238E27FC236}">
                    <a16:creationId xmlns:a16="http://schemas.microsoft.com/office/drawing/2014/main" id="{6967A260-83D5-3D94-D744-1571D1AEEA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68302" y="3174677"/>
                <a:ext cx="2173298" cy="2204995"/>
              </a:xfrm>
              <a:prstGeom prst="rect">
                <a:avLst/>
              </a:prstGeom>
              <a:noFill/>
            </p:spPr>
          </p:pic>
          <p:pic>
            <p:nvPicPr>
              <p:cNvPr id="7" name="Picture 3" descr="F:\STAR COLLEGE SCHEME\2nd installment\DEMO PPT\vanthavasi girls news.jpg">
                <a:extLst>
                  <a:ext uri="{FF2B5EF4-FFF2-40B4-BE49-F238E27FC236}">
                    <a16:creationId xmlns:a16="http://schemas.microsoft.com/office/drawing/2014/main" id="{33856F52-9472-8504-5960-43A9A5501A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277337" y="3103939"/>
                <a:ext cx="1702583" cy="2197411"/>
              </a:xfrm>
              <a:prstGeom prst="rect">
                <a:avLst/>
              </a:prstGeom>
              <a:noFill/>
            </p:spPr>
          </p:pic>
          <p:pic>
            <p:nvPicPr>
              <p:cNvPr id="8" name="Picture 2" descr="F:\STAR COLLEGE SCHEME\2nd installment\DEMO PPT\zecc coconut root feeding news.png">
                <a:extLst>
                  <a:ext uri="{FF2B5EF4-FFF2-40B4-BE49-F238E27FC236}">
                    <a16:creationId xmlns:a16="http://schemas.microsoft.com/office/drawing/2014/main" id="{EC931054-366A-E672-76F4-85D1AC1FBC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863981" y="3122107"/>
                <a:ext cx="2090703" cy="2179243"/>
              </a:xfrm>
              <a:prstGeom prst="rect">
                <a:avLst/>
              </a:prstGeom>
              <a:noFill/>
            </p:spPr>
          </p:pic>
          <p:pic>
            <p:nvPicPr>
              <p:cNvPr id="10" name="Picture 4" descr="F:\STAR COLLEGE SCHEME\2nd installment\DEMO PPT\low tunnel, mulching, ZECC news.jpg">
                <a:extLst>
                  <a:ext uri="{FF2B5EF4-FFF2-40B4-BE49-F238E27FC236}">
                    <a16:creationId xmlns:a16="http://schemas.microsoft.com/office/drawing/2014/main" id="{D0B02B77-A0E5-90DD-8042-68824FB24C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l="4545" t="7655"/>
              <a:stretch>
                <a:fillRect/>
              </a:stretch>
            </p:blipFill>
            <p:spPr bwMode="auto">
              <a:xfrm>
                <a:off x="2590800" y="3174677"/>
                <a:ext cx="2903147" cy="2119758"/>
              </a:xfrm>
              <a:prstGeom prst="rect">
                <a:avLst/>
              </a:prstGeom>
              <a:noFill/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E582BE-A1E7-0465-1B1E-DF3785CD9D83}"/>
                </a:ext>
              </a:extLst>
            </p:cNvPr>
            <p:cNvGrpSpPr/>
            <p:nvPr/>
          </p:nvGrpSpPr>
          <p:grpSpPr>
            <a:xfrm>
              <a:off x="508573" y="700716"/>
              <a:ext cx="8888854" cy="2473964"/>
              <a:chOff x="326266" y="848356"/>
              <a:chExt cx="9904674" cy="2834964"/>
            </a:xfrm>
          </p:grpSpPr>
          <p:pic>
            <p:nvPicPr>
              <p:cNvPr id="5" name="Picture 2" descr="F:\STAR COLLEGE SCHEME\2nd installment\DEMO PPT\newspaper.jpg">
                <a:extLst>
                  <a:ext uri="{FF2B5EF4-FFF2-40B4-BE49-F238E27FC236}">
                    <a16:creationId xmlns:a16="http://schemas.microsoft.com/office/drawing/2014/main" id="{3F46D77F-8A5D-FEA8-6B03-E2C06093C1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471022" y="848356"/>
                <a:ext cx="5759918" cy="2834960"/>
              </a:xfrm>
              <a:prstGeom prst="rect">
                <a:avLst/>
              </a:prstGeom>
              <a:noFill/>
            </p:spPr>
          </p:pic>
          <p:pic>
            <p:nvPicPr>
              <p:cNvPr id="9" name="Picture 3" descr="F:\STAR COLLEGE SCHEME\2nd installment\DEMO PPT\coconut tonic zecc news online.png">
                <a:extLst>
                  <a:ext uri="{FF2B5EF4-FFF2-40B4-BE49-F238E27FC236}">
                    <a16:creationId xmlns:a16="http://schemas.microsoft.com/office/drawing/2014/main" id="{8045086F-37E7-9C77-ECCC-1F56ED2702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049360" y="848358"/>
                <a:ext cx="2421662" cy="2834960"/>
              </a:xfrm>
              <a:prstGeom prst="rect">
                <a:avLst/>
              </a:prstGeom>
              <a:noFill/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C6BF398-1D84-909D-AC86-1010D4687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6266" y="848360"/>
                <a:ext cx="1787013" cy="2834960"/>
              </a:xfrm>
              <a:prstGeom prst="rect">
                <a:avLst/>
              </a:prstGeom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34A0C50-A401-87E8-A812-8C7EE82BE87B}"/>
              </a:ext>
            </a:extLst>
          </p:cNvPr>
          <p:cNvSpPr txBox="1"/>
          <p:nvPr/>
        </p:nvSpPr>
        <p:spPr>
          <a:xfrm>
            <a:off x="2692773" y="6273225"/>
            <a:ext cx="6955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RURAL WORK EXPERIENCE OF FINAL YEAR STUDENTS CAPTURED</a:t>
            </a:r>
          </a:p>
          <a:p>
            <a:pPr algn="ctr"/>
            <a:r>
              <a:rPr lang="en-I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TRAININGS /  DEMONSTRATIONS ON TECHNOLOGY TRANSFER </a:t>
            </a:r>
          </a:p>
        </p:txBody>
      </p:sp>
    </p:spTree>
    <p:extLst>
      <p:ext uri="{BB962C8B-B14F-4D97-AF65-F5344CB8AC3E}">
        <p14:creationId xmlns:p14="http://schemas.microsoft.com/office/powerpoint/2010/main" val="3368588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Images – Browse 2,060,026 Stock Photos, Vectors, and Video |  Adobe Stock">
            <a:extLst>
              <a:ext uri="{FF2B5EF4-FFF2-40B4-BE49-F238E27FC236}">
                <a16:creationId xmlns:a16="http://schemas.microsoft.com/office/drawing/2014/main" id="{587B7901-3B74-C853-2B9F-88BFE19A5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67"/>
            <a:ext cx="12191999" cy="68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216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E80016-F618-1F6C-F150-1F30E07DC1E3}"/>
              </a:ext>
            </a:extLst>
          </p:cNvPr>
          <p:cNvSpPr txBox="1"/>
          <p:nvPr/>
        </p:nvSpPr>
        <p:spPr>
          <a:xfrm>
            <a:off x="5001811" y="1028343"/>
            <a:ext cx="58787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Welcome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>
                <a:solidFill>
                  <a:schemeClr val="accent1">
                    <a:lumMod val="50000"/>
                  </a:schemeClr>
                </a:solidFill>
              </a:rPr>
              <a:t>Chairman’s address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Introduction and address by the DBT Representatives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>
                <a:solidFill>
                  <a:srgbClr val="002060"/>
                </a:solidFill>
              </a:rPr>
              <a:t>Introduction and address by the External Experts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Briefing by the scheme coordinator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>
                <a:solidFill>
                  <a:srgbClr val="002060"/>
                </a:solidFill>
              </a:rPr>
              <a:t>Presentation by the Department Coordinators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Video presentation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>
                <a:solidFill>
                  <a:srgbClr val="002060"/>
                </a:solidFill>
              </a:rPr>
              <a:t>Interaction/remarks of the members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Conclusion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2204B1-A081-F247-1684-8EE9B2033764}"/>
              </a:ext>
            </a:extLst>
          </p:cNvPr>
          <p:cNvGrpSpPr/>
          <p:nvPr/>
        </p:nvGrpSpPr>
        <p:grpSpPr>
          <a:xfrm>
            <a:off x="832606" y="1028343"/>
            <a:ext cx="3649899" cy="2077391"/>
            <a:chOff x="779861" y="462609"/>
            <a:chExt cx="3324779" cy="1844645"/>
          </a:xfrm>
        </p:grpSpPr>
        <p:pic>
          <p:nvPicPr>
            <p:cNvPr id="1026" name="Picture 2" descr="How to Write a Meeting Agenda: All You ...">
              <a:extLst>
                <a:ext uri="{FF2B5EF4-FFF2-40B4-BE49-F238E27FC236}">
                  <a16:creationId xmlns:a16="http://schemas.microsoft.com/office/drawing/2014/main" id="{FB7A55DD-951F-5661-A5F2-E770BCFADB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861" y="462609"/>
              <a:ext cx="3324779" cy="184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7CE19A6-DE32-5D47-A6D8-9146E0228FB0}"/>
                </a:ext>
              </a:extLst>
            </p:cNvPr>
            <p:cNvSpPr txBox="1"/>
            <p:nvPr/>
          </p:nvSpPr>
          <p:spPr>
            <a:xfrm flipH="1">
              <a:off x="1715810" y="1026160"/>
              <a:ext cx="145288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N" sz="1000" b="1" dirty="0">
                  <a:solidFill>
                    <a:srgbClr val="FF0000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MEETING SCHEDULE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5FA288-BDDC-BEAE-9697-D454281FB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919" y="3429000"/>
            <a:ext cx="2255520" cy="254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95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894F81A-2D25-4420-870D-003FE7D10888}"/>
              </a:ext>
            </a:extLst>
          </p:cNvPr>
          <p:cNvGrpSpPr/>
          <p:nvPr/>
        </p:nvGrpSpPr>
        <p:grpSpPr>
          <a:xfrm>
            <a:off x="223519" y="628124"/>
            <a:ext cx="11724641" cy="5810703"/>
            <a:chOff x="162559" y="38844"/>
            <a:chExt cx="11724641" cy="58107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A92A5E-9C35-1EB0-9DA9-02A645F14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60" t="3963" r="8095" b="1234"/>
            <a:stretch/>
          </p:blipFill>
          <p:spPr>
            <a:xfrm>
              <a:off x="314959" y="208455"/>
              <a:ext cx="5974081" cy="30795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95D6C4-221B-114B-4CFE-7FAF8EB83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0880" y="38844"/>
              <a:ext cx="4622800" cy="328818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9BE78E-E139-2F77-77F8-F7EFE6AAF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22" t="15183" r="5086" b="6881"/>
            <a:stretch/>
          </p:blipFill>
          <p:spPr>
            <a:xfrm>
              <a:off x="162559" y="4061548"/>
              <a:ext cx="6675121" cy="145464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991B2-197D-67FA-6C88-4C0561DDB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21" t="2877" r="5125" b="3644"/>
            <a:stretch/>
          </p:blipFill>
          <p:spPr>
            <a:xfrm>
              <a:off x="6664960" y="3728193"/>
              <a:ext cx="5222240" cy="2121354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7F210E1-F335-4459-5AC5-30C1B366EB0A}"/>
                  </a:ext>
                </a:extLst>
              </p14:cNvPr>
              <p14:cNvContentPartPr/>
              <p14:nvPr/>
            </p14:nvContentPartPr>
            <p14:xfrm>
              <a:off x="9620533" y="3725525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7F210E1-F335-4459-5AC5-30C1B366EB0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11893" y="37165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0B839C1-34EB-4763-10A0-30F04752D389}"/>
                  </a:ext>
                </a:extLst>
              </p14:cNvPr>
              <p14:cNvContentPartPr/>
              <p14:nvPr/>
            </p14:nvContentPartPr>
            <p14:xfrm>
              <a:off x="9521533" y="3666845"/>
              <a:ext cx="626040" cy="371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0B839C1-34EB-4763-10A0-30F04752D38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12533" y="3658205"/>
                <a:ext cx="64368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78045DD-A636-6C2F-E835-D975347F5EE9}"/>
                  </a:ext>
                </a:extLst>
              </p14:cNvPr>
              <p14:cNvContentPartPr/>
              <p14:nvPr/>
            </p14:nvContentPartPr>
            <p14:xfrm>
              <a:off x="5818933" y="5008925"/>
              <a:ext cx="816480" cy="682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78045DD-A636-6C2F-E835-D975347F5EE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09933" y="4999925"/>
                <a:ext cx="834120" cy="70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3682184-9F9B-601D-6A48-A9A265A8EE4D}"/>
                  </a:ext>
                </a:extLst>
              </p14:cNvPr>
              <p14:cNvContentPartPr/>
              <p14:nvPr/>
            </p14:nvContentPartPr>
            <p14:xfrm>
              <a:off x="109333" y="4007405"/>
              <a:ext cx="1564920" cy="1305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3682184-9F9B-601D-6A48-A9A265A8EE4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333" y="3998765"/>
                <a:ext cx="1582560" cy="13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7B08A99-7533-F294-D5B5-10C59503BD9A}"/>
                  </a:ext>
                </a:extLst>
              </p14:cNvPr>
              <p14:cNvContentPartPr/>
              <p14:nvPr/>
            </p14:nvContentPartPr>
            <p14:xfrm>
              <a:off x="6633613" y="4173005"/>
              <a:ext cx="798480" cy="740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7B08A99-7533-F294-D5B5-10C59503BD9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24613" y="4164005"/>
                <a:ext cx="816120" cy="75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91C5776-1441-3C2D-165C-311A0EF052AC}"/>
              </a:ext>
            </a:extLst>
          </p:cNvPr>
          <p:cNvGrpSpPr/>
          <p:nvPr/>
        </p:nvGrpSpPr>
        <p:grpSpPr>
          <a:xfrm>
            <a:off x="11145493" y="6107645"/>
            <a:ext cx="732240" cy="527760"/>
            <a:chOff x="11145493" y="6107645"/>
            <a:chExt cx="73224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E5295A2-E8A6-F31B-0D6D-A08BFF8CAFA8}"/>
                    </a:ext>
                  </a:extLst>
                </p14:cNvPr>
                <p14:cNvContentPartPr/>
                <p14:nvPr/>
              </p14:nvContentPartPr>
              <p14:xfrm>
                <a:off x="11145493" y="6107645"/>
                <a:ext cx="732240" cy="527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E5295A2-E8A6-F31B-0D6D-A08BFF8CAFA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136853" y="6099005"/>
                  <a:ext cx="749880" cy="54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BC819D2-A640-2DD1-7E06-573C2EBCB392}"/>
                    </a:ext>
                  </a:extLst>
                </p14:cNvPr>
                <p14:cNvContentPartPr/>
                <p14:nvPr/>
              </p14:nvContentPartPr>
              <p14:xfrm>
                <a:off x="11176813" y="6303485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BC819D2-A640-2DD1-7E06-573C2EBCB39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167813" y="6294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1879A86-E3CB-003F-E8DF-0F77B8F53DC1}"/>
                  </a:ext>
                </a:extLst>
              </p14:cNvPr>
              <p14:cNvContentPartPr/>
              <p14:nvPr/>
            </p14:nvContentPartPr>
            <p14:xfrm>
              <a:off x="11234773" y="4552445"/>
              <a:ext cx="634680" cy="293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1879A86-E3CB-003F-E8DF-0F77B8F53DC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225773" y="4543445"/>
                <a:ext cx="65232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D31530D-2C7F-BFAC-52C3-F10BC578A2E3}"/>
                  </a:ext>
                </a:extLst>
              </p14:cNvPr>
              <p14:cNvContentPartPr/>
              <p14:nvPr/>
            </p14:nvContentPartPr>
            <p14:xfrm>
              <a:off x="12256813" y="5321045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D31530D-2C7F-BFAC-52C3-F10BC578A2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247813" y="53120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0109C68-61AC-D5CE-9A70-3755875AAA3F}"/>
                  </a:ext>
                </a:extLst>
              </p14:cNvPr>
              <p14:cNvContentPartPr/>
              <p14:nvPr/>
            </p14:nvContentPartPr>
            <p14:xfrm>
              <a:off x="-398987" y="-115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0109C68-61AC-D5CE-9A70-3755875AAA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407987" y="-875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4078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F56B2-3D91-3DB9-6964-287D6ED85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90" y="158931"/>
            <a:ext cx="10158340" cy="6462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3F1333A-F108-CC66-0C4C-20CAC110423B}"/>
                  </a:ext>
                </a:extLst>
              </p14:cNvPr>
              <p14:cNvContentPartPr/>
              <p14:nvPr/>
            </p14:nvContentPartPr>
            <p14:xfrm>
              <a:off x="-895067" y="44736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3F1333A-F108-CC66-0C4C-20CAC11042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03707" y="4383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885A156-83AC-7450-34A1-205A81B56333}"/>
                  </a:ext>
                </a:extLst>
              </p14:cNvPr>
              <p14:cNvContentPartPr/>
              <p14:nvPr/>
            </p14:nvContentPartPr>
            <p14:xfrm>
              <a:off x="12451213" y="768485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885A156-83AC-7450-34A1-205A81B5633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42213" y="75948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6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A8307-0AF7-B9D5-144D-072EFAB95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3" t="11407" r="10005" b="52112"/>
          <a:stretch/>
        </p:blipFill>
        <p:spPr>
          <a:xfrm>
            <a:off x="354483" y="264159"/>
            <a:ext cx="6024880" cy="3667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14F49C-045A-8AD2-6FDC-984269282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9" t="48296" r="11882" b="31112"/>
          <a:stretch/>
        </p:blipFill>
        <p:spPr>
          <a:xfrm>
            <a:off x="1757680" y="3931920"/>
            <a:ext cx="8140992" cy="28752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71163-A9EF-95A6-391E-D931C62631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4" b="5047"/>
          <a:stretch/>
        </p:blipFill>
        <p:spPr>
          <a:xfrm>
            <a:off x="6778934" y="108864"/>
            <a:ext cx="5328999" cy="2296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9A118A-9981-F373-5687-40840B954F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4" r="8218"/>
          <a:stretch/>
        </p:blipFill>
        <p:spPr>
          <a:xfrm>
            <a:off x="6918960" y="2479838"/>
            <a:ext cx="4969357" cy="175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03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B8E9E85-C370-EE14-67D8-36477DFF49B2}"/>
              </a:ext>
            </a:extLst>
          </p:cNvPr>
          <p:cNvGrpSpPr/>
          <p:nvPr/>
        </p:nvGrpSpPr>
        <p:grpSpPr>
          <a:xfrm>
            <a:off x="273118" y="280803"/>
            <a:ext cx="11491869" cy="6296393"/>
            <a:chOff x="273118" y="280803"/>
            <a:chExt cx="11491869" cy="62963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094C8E-3620-03FB-85CC-6E965FAB5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118" y="335911"/>
              <a:ext cx="5487602" cy="6186177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D757CDD-D380-5A91-CAA4-0DA2BCDBD5D9}"/>
                    </a:ext>
                  </a:extLst>
                </p14:cNvPr>
                <p14:cNvContentPartPr/>
                <p14:nvPr/>
              </p14:nvContentPartPr>
              <p14:xfrm>
                <a:off x="2956520" y="3322000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D757CDD-D380-5A91-CAA4-0DA2BCDBD5D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50400" y="331588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44DF449-48BC-EAF4-9D66-90227CA2A94F}"/>
                    </a:ext>
                  </a:extLst>
                </p14:cNvPr>
                <p14:cNvContentPartPr/>
                <p14:nvPr/>
              </p14:nvContentPartPr>
              <p14:xfrm>
                <a:off x="2972040" y="3274120"/>
                <a:ext cx="704880" cy="2534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44DF449-48BC-EAF4-9D66-90227CA2A94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65920" y="3268000"/>
                  <a:ext cx="7171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E22EFC8-C380-F1DD-FA18-9A943A210740}"/>
                    </a:ext>
                  </a:extLst>
                </p14:cNvPr>
                <p14:cNvContentPartPr/>
                <p14:nvPr/>
              </p14:nvContentPartPr>
              <p14:xfrm>
                <a:off x="3704200" y="3253800"/>
                <a:ext cx="704880" cy="253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E22EFC8-C380-F1DD-FA18-9A943A21074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98080" y="3247680"/>
                  <a:ext cx="7171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1A1A633-A79F-73AC-CFE9-8D046E19072C}"/>
                    </a:ext>
                  </a:extLst>
                </p14:cNvPr>
                <p14:cNvContentPartPr/>
                <p14:nvPr/>
              </p14:nvContentPartPr>
              <p14:xfrm>
                <a:off x="4386700" y="3289359"/>
                <a:ext cx="501407" cy="180281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1A1A633-A79F-73AC-CFE9-8D046E19072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80581" y="3283242"/>
                  <a:ext cx="513645" cy="192516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EA532A-5114-E5E6-9821-BDD0975B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77385" y="280803"/>
              <a:ext cx="5487602" cy="6296393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07FD07A-68AE-7C71-1AF8-59FD2BA5F93D}"/>
                    </a:ext>
                  </a:extLst>
                </p14:cNvPr>
                <p14:cNvContentPartPr/>
                <p14:nvPr/>
              </p14:nvContentPartPr>
              <p14:xfrm>
                <a:off x="8875000" y="3629720"/>
                <a:ext cx="704880" cy="253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07FD07A-68AE-7C71-1AF8-59FD2BA5F93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68880" y="3623600"/>
                  <a:ext cx="7171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121A40C-426B-EE41-D9BC-A57EBB15CED4}"/>
                    </a:ext>
                  </a:extLst>
                </p14:cNvPr>
                <p14:cNvContentPartPr/>
                <p14:nvPr/>
              </p14:nvContentPartPr>
              <p14:xfrm>
                <a:off x="9744105" y="3612000"/>
                <a:ext cx="704880" cy="253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121A40C-426B-EE41-D9BC-A57EBB15CED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7985" y="3605880"/>
                  <a:ext cx="7171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22E9ACA-D1FB-1DA9-EA64-B22FE6067182}"/>
                    </a:ext>
                  </a:extLst>
                </p14:cNvPr>
                <p14:cNvContentPartPr/>
                <p14:nvPr/>
              </p14:nvContentPartPr>
              <p14:xfrm>
                <a:off x="10330300" y="2700079"/>
                <a:ext cx="501407" cy="180281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22E9ACA-D1FB-1DA9-EA64-B22FE606718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324181" y="2693962"/>
                  <a:ext cx="513645" cy="192516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09854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F479C8-4391-8153-24FB-637C301DEE17}"/>
              </a:ext>
            </a:extLst>
          </p:cNvPr>
          <p:cNvGrpSpPr/>
          <p:nvPr/>
        </p:nvGrpSpPr>
        <p:grpSpPr>
          <a:xfrm>
            <a:off x="-1656160" y="142200"/>
            <a:ext cx="13939920" cy="6493996"/>
            <a:chOff x="-1656160" y="142200"/>
            <a:chExt cx="13939920" cy="649399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D9A596B-1E07-81FA-7E7C-6C1D836294E4}"/>
                    </a:ext>
                  </a:extLst>
                </p14:cNvPr>
                <p14:cNvContentPartPr/>
                <p14:nvPr/>
              </p14:nvContentPartPr>
              <p14:xfrm>
                <a:off x="2011520" y="1534240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D9A596B-1E07-81FA-7E7C-6C1D836294E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05400" y="152812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1A49CBB-07BB-904D-C65C-E78ECBA4B3BC}"/>
                </a:ext>
              </a:extLst>
            </p:cNvPr>
            <p:cNvGrpSpPr/>
            <p:nvPr/>
          </p:nvGrpSpPr>
          <p:grpSpPr>
            <a:xfrm>
              <a:off x="721742" y="182519"/>
              <a:ext cx="4886577" cy="6453677"/>
              <a:chOff x="203582" y="182519"/>
              <a:chExt cx="4886577" cy="645367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6F5A09C-4902-63D1-51C7-32FF77B5B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582" y="182519"/>
                <a:ext cx="4886577" cy="6453677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D6A94F3C-EE2B-DB18-2DC8-A316F6BBA6AD}"/>
                      </a:ext>
                    </a:extLst>
                  </p14:cNvPr>
                  <p14:cNvContentPartPr/>
                  <p14:nvPr/>
                </p14:nvContentPartPr>
                <p14:xfrm>
                  <a:off x="1879440" y="1093730"/>
                  <a:ext cx="2042280" cy="303388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D6A94F3C-EE2B-DB18-2DC8-A316F6BBA6AD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873320" y="1087612"/>
                    <a:ext cx="2054520" cy="315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B2AB49B8-2879-269B-3686-823FB3BF3E55}"/>
                      </a:ext>
                    </a:extLst>
                  </p14:cNvPr>
                  <p14:cNvContentPartPr/>
                  <p14:nvPr/>
                </p14:nvContentPartPr>
                <p14:xfrm flipV="1">
                  <a:off x="1727200" y="1437721"/>
                  <a:ext cx="833120" cy="157514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B2AB49B8-2879-269B-3686-823FB3BF3E5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flipV="1">
                    <a:off x="1721079" y="1431607"/>
                    <a:ext cx="845361" cy="169741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F927CFA-373F-1D6E-2CCE-71B754838A55}"/>
                    </a:ext>
                  </a:extLst>
                </p14:cNvPr>
                <p14:cNvContentPartPr/>
                <p14:nvPr/>
              </p14:nvContentPartPr>
              <p14:xfrm>
                <a:off x="2773640" y="1900000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F927CFA-373F-1D6E-2CCE-71B754838A5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767520" y="189388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767D71A-F0E6-4AFF-9A9F-296208231E20}"/>
                </a:ext>
              </a:extLst>
            </p:cNvPr>
            <p:cNvGrpSpPr/>
            <p:nvPr/>
          </p:nvGrpSpPr>
          <p:grpSpPr>
            <a:xfrm>
              <a:off x="2966600" y="934480"/>
              <a:ext cx="360" cy="360"/>
              <a:chOff x="2966600" y="934480"/>
              <a:chExt cx="360" cy="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F5D79639-0314-E02C-F0D5-D3E638494D46}"/>
                      </a:ext>
                    </a:extLst>
                  </p14:cNvPr>
                  <p14:cNvContentPartPr/>
                  <p14:nvPr/>
                </p14:nvContentPartPr>
                <p14:xfrm>
                  <a:off x="2966600" y="934480"/>
                  <a:ext cx="360" cy="36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F5D79639-0314-E02C-F0D5-D3E638494D46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960480" y="928360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5426C715-D6F8-A7BC-01B6-EAA87FD9E66A}"/>
                      </a:ext>
                    </a:extLst>
                  </p14:cNvPr>
                  <p14:cNvContentPartPr/>
                  <p14:nvPr/>
                </p14:nvContentPartPr>
                <p14:xfrm>
                  <a:off x="2966600" y="934480"/>
                  <a:ext cx="360" cy="36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5426C715-D6F8-A7BC-01B6-EAA87FD9E66A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960480" y="928360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3AA7C6A-4A29-8E09-1488-CF2A9E467B30}"/>
                    </a:ext>
                  </a:extLst>
                </p14:cNvPr>
                <p14:cNvContentPartPr/>
                <p14:nvPr/>
              </p14:nvContentPartPr>
              <p14:xfrm>
                <a:off x="5404880" y="1005760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3AA7C6A-4A29-8E09-1488-CF2A9E467B3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398760" y="99964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27D9E0D-12F0-81CD-592C-3F10ADDD7453}"/>
                    </a:ext>
                  </a:extLst>
                </p14:cNvPr>
                <p14:cNvContentPartPr/>
                <p14:nvPr/>
              </p14:nvContentPartPr>
              <p14:xfrm>
                <a:off x="-761920" y="761760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27D9E0D-12F0-81CD-592C-3F10ADDD745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768040" y="75564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92EA7D7-6D42-E9FB-9783-DE4256BE4F7A}"/>
                    </a:ext>
                  </a:extLst>
                </p14:cNvPr>
                <p14:cNvContentPartPr/>
                <p14:nvPr/>
              </p14:nvContentPartPr>
              <p14:xfrm>
                <a:off x="-761920" y="761760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92EA7D7-6D42-E9FB-9783-DE4256BE4F7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768040" y="75564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E49F3A5-5360-2C6C-770B-F3CB04B51A9C}"/>
                </a:ext>
              </a:extLst>
            </p:cNvPr>
            <p:cNvGrpSpPr/>
            <p:nvPr/>
          </p:nvGrpSpPr>
          <p:grpSpPr>
            <a:xfrm>
              <a:off x="2082800" y="1523880"/>
              <a:ext cx="360" cy="360"/>
              <a:chOff x="2082800" y="1523880"/>
              <a:chExt cx="360" cy="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C8B48A66-0BC9-5ED5-1177-EBA63CE6B26F}"/>
                      </a:ext>
                    </a:extLst>
                  </p14:cNvPr>
                  <p14:cNvContentPartPr/>
                  <p14:nvPr/>
                </p14:nvContentPartPr>
                <p14:xfrm>
                  <a:off x="2082800" y="1523880"/>
                  <a:ext cx="360" cy="3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C8B48A66-0BC9-5ED5-1177-EBA63CE6B26F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076680" y="1517760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06FBBB24-6103-57F7-375E-1100C6AC9C78}"/>
                      </a:ext>
                    </a:extLst>
                  </p14:cNvPr>
                  <p14:cNvContentPartPr/>
                  <p14:nvPr/>
                </p14:nvContentPartPr>
                <p14:xfrm>
                  <a:off x="2082800" y="1523880"/>
                  <a:ext cx="360" cy="3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06FBBB24-6103-57F7-375E-1100C6AC9C78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076680" y="1517760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8FA878E1-9470-50F7-581A-C0D3EE486314}"/>
                      </a:ext>
                    </a:extLst>
                  </p14:cNvPr>
                  <p14:cNvContentPartPr/>
                  <p14:nvPr/>
                </p14:nvContentPartPr>
                <p14:xfrm>
                  <a:off x="2082800" y="1523880"/>
                  <a:ext cx="360" cy="3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8FA878E1-9470-50F7-581A-C0D3EE486314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076680" y="1517760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CF29C70-ECA3-9FCE-944C-5856E87D7302}"/>
                </a:ext>
              </a:extLst>
            </p:cNvPr>
            <p:cNvGrpSpPr/>
            <p:nvPr/>
          </p:nvGrpSpPr>
          <p:grpSpPr>
            <a:xfrm>
              <a:off x="6045268" y="182519"/>
              <a:ext cx="5556374" cy="6453677"/>
              <a:chOff x="6045268" y="182519"/>
              <a:chExt cx="5556374" cy="645367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3CF7278-086D-DA29-21DC-8266E82B5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045268" y="182519"/>
                <a:ext cx="5556374" cy="6453677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8E31DF88-7975-8B39-AC7B-4F538B1A8EF4}"/>
                      </a:ext>
                    </a:extLst>
                  </p14:cNvPr>
                  <p14:cNvContentPartPr/>
                  <p14:nvPr/>
                </p14:nvContentPartPr>
                <p14:xfrm>
                  <a:off x="6196520" y="472960"/>
                  <a:ext cx="2018160" cy="5043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8E31DF88-7975-8B39-AC7B-4F538B1A8EF4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190400" y="466840"/>
                    <a:ext cx="2030400" cy="51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DFF6B8CE-2916-281E-033D-A96B87BDA447}"/>
                      </a:ext>
                    </a:extLst>
                  </p14:cNvPr>
                  <p14:cNvContentPartPr/>
                  <p14:nvPr/>
                </p14:nvContentPartPr>
                <p14:xfrm>
                  <a:off x="6187111" y="3682597"/>
                  <a:ext cx="905498" cy="198246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DFF6B8CE-2916-281E-033D-A96B87BDA447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180990" y="3676481"/>
                    <a:ext cx="917739" cy="2104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A4551FD0-D409-5890-7C8C-32D756BB6ECE}"/>
                      </a:ext>
                    </a:extLst>
                  </p14:cNvPr>
                  <p14:cNvContentPartPr/>
                  <p14:nvPr/>
                </p14:nvContentPartPr>
                <p14:xfrm>
                  <a:off x="8431400" y="3682596"/>
                  <a:ext cx="662040" cy="210003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A4551FD0-D409-5890-7C8C-32D756BB6ECE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425280" y="3676472"/>
                    <a:ext cx="674280" cy="222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CCBDC392-9985-216E-13FC-6445F34C0155}"/>
                      </a:ext>
                    </a:extLst>
                  </p14:cNvPr>
                  <p14:cNvContentPartPr/>
                  <p14:nvPr/>
                </p14:nvContentPartPr>
                <p14:xfrm>
                  <a:off x="9775198" y="3576320"/>
                  <a:ext cx="1695060" cy="4165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CCBDC392-9985-216E-13FC-6445F34C0155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9769077" y="3569845"/>
                    <a:ext cx="1707301" cy="428791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CC7E1D6-867F-0576-F909-F15CAE1E0E97}"/>
                    </a:ext>
                  </a:extLst>
                </p14:cNvPr>
                <p14:cNvContentPartPr/>
                <p14:nvPr/>
              </p14:nvContentPartPr>
              <p14:xfrm>
                <a:off x="12283400" y="3870640"/>
                <a:ext cx="36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CC7E1D6-867F-0576-F909-F15CAE1E0E9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2277280" y="386452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E6D3064-67E2-D321-6262-2F87372E8897}"/>
                    </a:ext>
                  </a:extLst>
                </p14:cNvPr>
                <p14:cNvContentPartPr/>
                <p14:nvPr/>
              </p14:nvContentPartPr>
              <p14:xfrm>
                <a:off x="-396520" y="457120"/>
                <a:ext cx="3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E6D3064-67E2-D321-6262-2F87372E889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-402640" y="45100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F2E0240-168B-11FB-2D4F-01FFC9BFBEC5}"/>
                    </a:ext>
                  </a:extLst>
                </p14:cNvPr>
                <p14:cNvContentPartPr/>
                <p14:nvPr/>
              </p14:nvContentPartPr>
              <p14:xfrm>
                <a:off x="11775440" y="4114440"/>
                <a:ext cx="36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F2E0240-168B-11FB-2D4F-01FFC9BFBEC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769320" y="410832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2AEB38B-CFC0-D09A-8608-5C8C536DAE0C}"/>
                    </a:ext>
                  </a:extLst>
                </p14:cNvPr>
                <p14:cNvContentPartPr/>
                <p14:nvPr/>
              </p14:nvContentPartPr>
              <p14:xfrm>
                <a:off x="-1656160" y="142200"/>
                <a:ext cx="36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2AEB38B-CFC0-D09A-8608-5C8C536DAE0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-1662280" y="13608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34B4E97-9998-AA4E-8027-56CD344A1CA6}"/>
                    </a:ext>
                  </a:extLst>
                </p14:cNvPr>
                <p14:cNvContentPartPr/>
                <p14:nvPr/>
              </p14:nvContentPartPr>
              <p14:xfrm>
                <a:off x="-1656160" y="142200"/>
                <a:ext cx="36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34B4E97-9998-AA4E-8027-56CD344A1CA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-1662280" y="13608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8353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FA0E6A6-97A8-9C99-E0D8-E0C89BF3284B}"/>
              </a:ext>
            </a:extLst>
          </p:cNvPr>
          <p:cNvGrpSpPr/>
          <p:nvPr/>
        </p:nvGrpSpPr>
        <p:grpSpPr>
          <a:xfrm>
            <a:off x="229127" y="350520"/>
            <a:ext cx="11733745" cy="5927640"/>
            <a:chOff x="56581" y="279400"/>
            <a:chExt cx="11733745" cy="59276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6BD9AC5-1012-4964-C8A2-732511353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81" y="279400"/>
              <a:ext cx="4109020" cy="592764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E423F21-4066-5087-BCDD-3B60ACE448BA}"/>
                    </a:ext>
                  </a:extLst>
                </p14:cNvPr>
                <p14:cNvContentPartPr/>
                <p14:nvPr/>
              </p14:nvContentPartPr>
              <p14:xfrm>
                <a:off x="5323880" y="4541320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E423F21-4066-5087-BCDD-3B60ACE448B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17760" y="453520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5825BEF-1036-4DBF-7C97-DACBA5BE0C03}"/>
                    </a:ext>
                  </a:extLst>
                </p14:cNvPr>
                <p14:cNvContentPartPr/>
                <p14:nvPr/>
              </p14:nvContentPartPr>
              <p14:xfrm>
                <a:off x="2032240" y="4703840"/>
                <a:ext cx="1839240" cy="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5825BEF-1036-4DBF-7C97-DACBA5BE0C0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26120" y="4691600"/>
                  <a:ext cx="1851480" cy="252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C482189-3CFF-D738-01E4-BD0DD627A326}"/>
                </a:ext>
              </a:extLst>
            </p:cNvPr>
            <p:cNvGrpSpPr/>
            <p:nvPr/>
          </p:nvGrpSpPr>
          <p:grpSpPr>
            <a:xfrm>
              <a:off x="9550280" y="4866760"/>
              <a:ext cx="360" cy="360"/>
              <a:chOff x="9550280" y="4866760"/>
              <a:chExt cx="360" cy="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C49D99C1-486D-A974-F75A-8F2424612E3B}"/>
                      </a:ext>
                    </a:extLst>
                  </p14:cNvPr>
                  <p14:cNvContentPartPr/>
                  <p14:nvPr/>
                </p14:nvContentPartPr>
                <p14:xfrm>
                  <a:off x="9550280" y="4866760"/>
                  <a:ext cx="360" cy="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C49D99C1-486D-A974-F75A-8F2424612E3B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9541280" y="485776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53B9BF7E-93D8-601E-3C78-CEF4C0C0D92E}"/>
                      </a:ext>
                    </a:extLst>
                  </p14:cNvPr>
                  <p14:cNvContentPartPr/>
                  <p14:nvPr/>
                </p14:nvContentPartPr>
                <p14:xfrm>
                  <a:off x="9550280" y="4866760"/>
                  <a:ext cx="360" cy="3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53B9BF7E-93D8-601E-3C78-CEF4C0C0D92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9541280" y="485776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B5FB9DC-28DC-5CF3-FD85-0FCFF9824DA6}"/>
                    </a:ext>
                  </a:extLst>
                </p14:cNvPr>
                <p14:cNvContentPartPr/>
                <p14:nvPr/>
              </p14:nvContentPartPr>
              <p14:xfrm>
                <a:off x="9408080" y="4917160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B5FB9DC-28DC-5CF3-FD85-0FCFF9824DA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399080" y="49081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B8ED0F3-48B1-51CE-273E-1E90565D6263}"/>
                </a:ext>
              </a:extLst>
            </p:cNvPr>
            <p:cNvGrpSpPr/>
            <p:nvPr/>
          </p:nvGrpSpPr>
          <p:grpSpPr>
            <a:xfrm>
              <a:off x="4262475" y="279400"/>
              <a:ext cx="7527851" cy="5927640"/>
              <a:chOff x="1036320" y="210638"/>
              <a:chExt cx="8849360" cy="614687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CBF090D-B8F7-F3C8-31F1-2E5EB20D9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rot="5400000">
                <a:off x="2387563" y="-1140605"/>
                <a:ext cx="6146874" cy="8849360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607726E7-F8AF-5ECE-7A69-1C8C0B81D125}"/>
                      </a:ext>
                    </a:extLst>
                  </p14:cNvPr>
                  <p14:cNvContentPartPr/>
                  <p14:nvPr/>
                </p14:nvContentPartPr>
                <p14:xfrm>
                  <a:off x="5197080" y="2197159"/>
                  <a:ext cx="1091960" cy="392615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E90E9625-06F2-BA41-81C8-772D573EBDD7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190958" y="2191036"/>
                    <a:ext cx="1104205" cy="4048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10A34032-2DCB-56EA-F888-1E337F501C7F}"/>
                      </a:ext>
                    </a:extLst>
                  </p14:cNvPr>
                  <p14:cNvContentPartPr/>
                  <p14:nvPr/>
                </p14:nvContentPartPr>
                <p14:xfrm>
                  <a:off x="6437240" y="2222679"/>
                  <a:ext cx="969400" cy="348548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67729AD0-8591-297C-662B-74CF231649F1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431118" y="2216558"/>
                    <a:ext cx="981644" cy="3607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48A0122E-B682-BD76-CF41-DD411BAED205}"/>
                      </a:ext>
                    </a:extLst>
                  </p14:cNvPr>
                  <p14:cNvContentPartPr/>
                  <p14:nvPr/>
                </p14:nvContentPartPr>
                <p14:xfrm>
                  <a:off x="7437120" y="2169518"/>
                  <a:ext cx="969400" cy="392614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47C011CD-190A-A1F6-308B-E6ED1FE7C869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430998" y="2163395"/>
                    <a:ext cx="981644" cy="40486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073386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E629B-2CBB-1F32-AA06-598ABB520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74D47F-6C6F-C2D3-CC69-607E9B14986E}"/>
              </a:ext>
            </a:extLst>
          </p:cNvPr>
          <p:cNvGrpSpPr/>
          <p:nvPr/>
        </p:nvGrpSpPr>
        <p:grpSpPr>
          <a:xfrm>
            <a:off x="457199" y="334539"/>
            <a:ext cx="4125800" cy="6188921"/>
            <a:chOff x="5323880" y="385339"/>
            <a:chExt cx="4704480" cy="6188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4BF301E-F63C-C5AF-9A58-362F61C7CDEC}"/>
                    </a:ext>
                  </a:extLst>
                </p14:cNvPr>
                <p14:cNvContentPartPr/>
                <p14:nvPr/>
              </p14:nvContentPartPr>
              <p14:xfrm>
                <a:off x="5323880" y="4541320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E423F21-4066-5087-BCDD-3B60ACE448B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17760" y="453520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9FBC9E-AD47-8218-6F03-4A048F02D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52400" y="385339"/>
              <a:ext cx="4475960" cy="618892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7D1FD9F-C2DC-A94F-B864-4E4BB120D081}"/>
                    </a:ext>
                  </a:extLst>
                </p14:cNvPr>
                <p14:cNvContentPartPr/>
                <p14:nvPr/>
              </p14:nvContentPartPr>
              <p14:xfrm>
                <a:off x="8761598" y="4963000"/>
                <a:ext cx="975480" cy="378651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7D1FD9F-C2DC-A94F-B864-4E4BB120D08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751338" y="4953993"/>
                  <a:ext cx="995589" cy="39630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F7442C3-676D-8E7F-F129-FAEEB811D622}"/>
                </a:ext>
              </a:extLst>
            </p:cNvPr>
            <p:cNvGrpSpPr/>
            <p:nvPr/>
          </p:nvGrpSpPr>
          <p:grpSpPr>
            <a:xfrm>
              <a:off x="9249338" y="4866760"/>
              <a:ext cx="301302" cy="96600"/>
              <a:chOff x="9249338" y="4866760"/>
              <a:chExt cx="301302" cy="9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4EA4607E-4386-8438-7F07-FFA11DD05DCF}"/>
                      </a:ext>
                    </a:extLst>
                  </p14:cNvPr>
                  <p14:cNvContentPartPr/>
                  <p14:nvPr/>
                </p14:nvContentPartPr>
                <p14:xfrm>
                  <a:off x="9550280" y="4866760"/>
                  <a:ext cx="360" cy="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C49D99C1-486D-A974-F75A-8F2424612E3B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9541280" y="485776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6D65D3BA-CD16-6C86-249E-9AE830948C25}"/>
                      </a:ext>
                    </a:extLst>
                  </p14:cNvPr>
                  <p14:cNvContentPartPr/>
                  <p14:nvPr/>
                </p14:nvContentPartPr>
                <p14:xfrm>
                  <a:off x="9249338" y="4963000"/>
                  <a:ext cx="360" cy="3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6D65D3BA-CD16-6C86-249E-9AE830948C2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240338" y="495400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FACD0B8-FD11-06AB-A962-662FAA3BDC3B}"/>
                    </a:ext>
                  </a:extLst>
                </p14:cNvPr>
                <p14:cNvContentPartPr/>
                <p14:nvPr/>
              </p14:nvContentPartPr>
              <p14:xfrm>
                <a:off x="9408080" y="4917160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B5FB9DC-28DC-5CF3-FD85-0FCFF9824DA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399080" y="49081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42864E3-8CCC-1EFE-5D22-CA0F9A9BCB29}"/>
                    </a:ext>
                  </a:extLst>
                </p14:cNvPr>
                <p14:cNvContentPartPr/>
                <p14:nvPr/>
              </p14:nvContentPartPr>
              <p14:xfrm>
                <a:off x="7735118" y="2255520"/>
                <a:ext cx="2001960" cy="10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42864E3-8CCC-1EFE-5D22-CA0F9A9BCB2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724856" y="2246520"/>
                  <a:ext cx="2022074" cy="2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E306AB-9DAD-7921-75F6-2853A7F0027E}"/>
              </a:ext>
            </a:extLst>
          </p:cNvPr>
          <p:cNvGrpSpPr/>
          <p:nvPr/>
        </p:nvGrpSpPr>
        <p:grpSpPr>
          <a:xfrm>
            <a:off x="5145632" y="492480"/>
            <a:ext cx="7117488" cy="4409440"/>
            <a:chOff x="329792" y="686219"/>
            <a:chExt cx="9068568" cy="532850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8F94F7-E696-2E67-3774-1B6885AFFF9C}"/>
                </a:ext>
              </a:extLst>
            </p:cNvPr>
            <p:cNvGrpSpPr/>
            <p:nvPr/>
          </p:nvGrpSpPr>
          <p:grpSpPr>
            <a:xfrm>
              <a:off x="329792" y="686219"/>
              <a:ext cx="8082688" cy="5328501"/>
              <a:chOff x="329792" y="686219"/>
              <a:chExt cx="7808368" cy="507285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B173E-1F05-9B09-6705-E06D62728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9793" y="686219"/>
                <a:ext cx="7808367" cy="1118554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CC31438-2B9C-4557-9BDF-DE043BC63F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29792" y="1945214"/>
                <a:ext cx="7808367" cy="108987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EF67192-5D26-FE8F-D1C6-4E0586451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9792" y="3175528"/>
                <a:ext cx="7808367" cy="1176307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AD3A8F6-57D9-18D9-A69E-C5D00D9FA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29792" y="4492276"/>
                <a:ext cx="7808367" cy="126680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42C289B-8CAC-5A35-3EBA-D01A882BDD14}"/>
                    </a:ext>
                  </a:extLst>
                </p14:cNvPr>
                <p14:cNvContentPartPr/>
                <p14:nvPr/>
              </p14:nvContentPartPr>
              <p14:xfrm>
                <a:off x="7718200" y="1585319"/>
                <a:ext cx="815040" cy="161841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42C289B-8CAC-5A35-3EBA-D01A882BDD1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710403" y="1577943"/>
                  <a:ext cx="830634" cy="1765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798AD0F-1B1D-4006-2065-65FA06725185}"/>
                    </a:ext>
                  </a:extLst>
                </p14:cNvPr>
                <p14:cNvContentPartPr/>
                <p14:nvPr/>
              </p14:nvContentPartPr>
              <p14:xfrm>
                <a:off x="9398000" y="1727200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798AD0F-1B1D-4006-2065-65FA0672518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391880" y="172072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701C374-234A-DA7A-6FA3-D4BAC37E0DFB}"/>
                    </a:ext>
                  </a:extLst>
                </p14:cNvPr>
                <p14:cNvContentPartPr/>
                <p14:nvPr/>
              </p14:nvContentPartPr>
              <p14:xfrm>
                <a:off x="7779160" y="2862959"/>
                <a:ext cx="815040" cy="161841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701C374-234A-DA7A-6FA3-D4BAC37E0DF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771363" y="2855583"/>
                  <a:ext cx="830634" cy="1765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E2DAE61-72D0-66BC-7C82-C46AC768EDBC}"/>
                    </a:ext>
                  </a:extLst>
                </p14:cNvPr>
                <p14:cNvContentPartPr/>
                <p14:nvPr/>
              </p14:nvContentPartPr>
              <p14:xfrm>
                <a:off x="7787040" y="4188334"/>
                <a:ext cx="815040" cy="161841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E2DAE61-72D0-66BC-7C82-C46AC768EDB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779243" y="4180958"/>
                  <a:ext cx="830634" cy="1765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8A63DD5-7562-3962-4C59-9D2AF1A540B6}"/>
                    </a:ext>
                  </a:extLst>
                </p14:cNvPr>
                <p14:cNvContentPartPr/>
                <p14:nvPr/>
              </p14:nvContentPartPr>
              <p14:xfrm>
                <a:off x="7766720" y="5538253"/>
                <a:ext cx="815040" cy="161841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8A63DD5-7562-3962-4C59-9D2AF1A540B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758923" y="5530877"/>
                  <a:ext cx="830634" cy="17659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024E68B-55FB-94FF-8E06-EBD08B90D2AA}"/>
              </a:ext>
            </a:extLst>
          </p:cNvPr>
          <p:cNvSpPr txBox="1"/>
          <p:nvPr/>
        </p:nvSpPr>
        <p:spPr>
          <a:xfrm>
            <a:off x="8204134" y="5019128"/>
            <a:ext cx="29594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Vendor Payment  -  Rs.   </a:t>
            </a:r>
            <a:r>
              <a:rPr lang="en-IN" sz="1400" b="1" dirty="0"/>
              <a:t> 4140.00</a:t>
            </a:r>
          </a:p>
          <a:p>
            <a:r>
              <a:rPr lang="en-IN" sz="1400" b="1" dirty="0"/>
              <a:t>                                  -   Rs. 12,763.00</a:t>
            </a:r>
          </a:p>
          <a:p>
            <a:r>
              <a:rPr lang="en-IN" sz="1400" b="1" dirty="0"/>
              <a:t>                                  -   Rs. 64,493.00</a:t>
            </a:r>
          </a:p>
          <a:p>
            <a:r>
              <a:rPr lang="en-IN" sz="1400" b="1" dirty="0"/>
              <a:t>                                  -   Rs. 70,250.00   </a:t>
            </a:r>
          </a:p>
          <a:p>
            <a:r>
              <a:rPr lang="en-IN" sz="1400" b="1" dirty="0"/>
              <a:t>                                             __________</a:t>
            </a:r>
          </a:p>
          <a:p>
            <a:r>
              <a:rPr lang="en-IN" sz="1400" b="1" dirty="0"/>
              <a:t>   Total Expenditure - Rs. </a:t>
            </a:r>
            <a:r>
              <a:rPr lang="en-IN" sz="1400" b="1" dirty="0">
                <a:solidFill>
                  <a:schemeClr val="accent2">
                    <a:lumMod val="75000"/>
                  </a:schemeClr>
                </a:solidFill>
              </a:rPr>
              <a:t>1,51,646.00</a:t>
            </a:r>
            <a:r>
              <a:rPr lang="en-IN" sz="1400" b="1" dirty="0"/>
              <a:t>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F683BE-AAAC-D020-7120-D24AC2376FE3}"/>
              </a:ext>
            </a:extLst>
          </p:cNvPr>
          <p:cNvSpPr txBox="1"/>
          <p:nvPr/>
        </p:nvSpPr>
        <p:spPr>
          <a:xfrm>
            <a:off x="4783093" y="5117285"/>
            <a:ext cx="2825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Amount released – Rs.</a:t>
            </a:r>
            <a:r>
              <a:rPr lang="en-I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1,51,647.00  </a:t>
            </a:r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03449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374</Words>
  <Application>Microsoft Office PowerPoint</Application>
  <PresentationFormat>Widescreen</PresentationFormat>
  <Paragraphs>86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ADLaM Display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Sundaram V</dc:creator>
  <cp:lastModifiedBy>Sundaram V</cp:lastModifiedBy>
  <cp:revision>11</cp:revision>
  <dcterms:created xsi:type="dcterms:W3CDTF">2025-08-12T09:09:12Z</dcterms:created>
  <dcterms:modified xsi:type="dcterms:W3CDTF">2025-08-18T05:57:03Z</dcterms:modified>
</cp:coreProperties>
</file>