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1FA81-A3C0-F8F5-9047-9C8EE9614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0756C4-9D46-1F5E-982B-B0FBA8AF9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13CEA-F563-6549-D5EE-34A7C4060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03A2-5879-4320-974F-6BA446CEB4A2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D25D8-BA6B-F886-8475-9E9C13B95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9F0B7-4D84-A3B0-C31D-89F5E6CD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3606-E349-4B0D-9F25-1016481B4E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0799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9C9ED-E30C-A420-6687-CA7082477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253995-E771-6266-A15C-84EDEA237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F28E3-5D7A-0E10-1931-8B13E10D8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03A2-5879-4320-974F-6BA446CEB4A2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ED1F-5CA8-F343-5673-930F2292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37DC0-7AB4-0F41-2528-652B7DC1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3606-E349-4B0D-9F25-1016481B4E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478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491983-A696-E168-01C7-AFB1A0EF6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0ED2E7-2837-18AB-10F9-FC8EE3EFC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C3ECB-2FFD-769A-6BC7-0C7E1C287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03A2-5879-4320-974F-6BA446CEB4A2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CF916-52FB-D12D-8491-2E6E2B3A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4458F-967E-5A38-02B6-C4B9AA07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3606-E349-4B0D-9F25-1016481B4E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688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75E4E-CD82-0EF6-3F7A-0DD4444E6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DCB79-E327-1159-2134-9A2A6CCF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00A62-12E5-03AD-F942-8494611F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03A2-5879-4320-974F-6BA446CEB4A2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CD3DE-FD51-EBE9-EA17-CE92CB258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E1A0E-8E64-8DE6-B2BA-B98A7611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3606-E349-4B0D-9F25-1016481B4E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2762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8392C-F535-8ADC-F6F4-55C78ED8F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CCA7F-4873-8E6A-E995-84D4AD358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3704E-1187-FEEE-926D-7EAAFEB8B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03A2-5879-4320-974F-6BA446CEB4A2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96DB7-E52C-B6CA-2968-B79953246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6B31E-F7F0-29CA-8BE0-A0E0C8B4F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3606-E349-4B0D-9F25-1016481B4E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416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A3DBA-9748-814E-3E8A-E2C9BABF9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F28AD-E2FC-C2C9-DA0C-2F27C478F1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70F56-5AA0-A2B8-F51B-E6B3DF1AB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F2FDA-DB58-C8FB-D414-6EB6AB5F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03A2-5879-4320-974F-6BA446CEB4A2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13ECF-23D2-8F2A-E624-6DF134B7A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5B3E8-CB81-4732-9765-086DB30C5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3606-E349-4B0D-9F25-1016481B4E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301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D1A5D-43B6-61B2-29C1-8171B6129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51BD2-3F1B-FDE9-48E5-9C603A19B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73D50-2803-5B13-5717-D4871959B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6F7BA-07E7-06FF-F6D9-830AB3127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A433D-676C-29AB-04DE-222CEB491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B9D1D-66CE-71F3-85E4-32958AEC6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03A2-5879-4320-974F-6BA446CEB4A2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E7FB90-B642-0D54-B990-A1AE5B05E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C80BDC-5AF2-CEA8-C2B5-375EBF44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3606-E349-4B0D-9F25-1016481B4E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4756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2949F-6B0C-09CF-6F06-D3AEB9B06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C1B1A-FBE3-6851-9D97-471BD2C5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03A2-5879-4320-974F-6BA446CEB4A2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0D204-51F2-DF45-F72E-5F84C7BA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84C34-A457-038E-E132-6316425B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3606-E349-4B0D-9F25-1016481B4E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0602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760A14-5A05-6348-BAFB-58B18161A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03A2-5879-4320-974F-6BA446CEB4A2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07F039-E70F-FFEB-B797-D22F04083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B5B4A-D5A4-0532-F60C-2ABD2A18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3606-E349-4B0D-9F25-1016481B4E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19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D8BC0-2C53-A820-8339-54E77305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D694F-8FF4-BF37-075F-F77507B48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05401-9114-0B5B-D43F-F65CA09E5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3E17C-AA27-7EA4-7B35-E211610D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03A2-5879-4320-974F-6BA446CEB4A2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68F5D-DB90-A631-2595-E9F14011F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6331D2-5DF4-7809-2166-C88D46E2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3606-E349-4B0D-9F25-1016481B4E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372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FA77A-9E6F-7599-6D7E-E2C49AA9F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690A62-CCB1-AA77-1997-1F86423061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A8D79-8DEF-3436-8B50-43E4B735E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CE623-3F4D-60A8-F9F7-AC3E3C9AE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03A2-5879-4320-974F-6BA446CEB4A2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1924C-08C8-06FD-5996-DBA04C458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7CE14-2514-BF13-F4F1-F3C131CCE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3606-E349-4B0D-9F25-1016481B4E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399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CB21D4-7986-A42E-34C6-9FD101564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909F9-7F9D-7719-714C-220E7F084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FB636-E11F-DCAF-534F-2A8034239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703A2-5879-4320-974F-6BA446CEB4A2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E5E73-285F-F4F7-BE24-44CC66F09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7D40F-9888-A9A5-54C7-62EEF7E1E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E3606-E349-4B0D-9F25-1016481B4E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332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9F2538-9AFC-1D34-92DF-0726F08B5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730" y="2738981"/>
            <a:ext cx="7322700" cy="4119019"/>
          </a:xfrm>
          <a:prstGeom prst="rect">
            <a:avLst/>
          </a:prstGeom>
        </p:spPr>
      </p:pic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CAFF2F54-DFCC-0587-583D-4BE6220ACF1C}"/>
              </a:ext>
            </a:extLst>
          </p:cNvPr>
          <p:cNvSpPr/>
          <p:nvPr/>
        </p:nvSpPr>
        <p:spPr>
          <a:xfrm>
            <a:off x="4455459" y="0"/>
            <a:ext cx="7736541" cy="2545976"/>
          </a:xfrm>
          <a:prstGeom prst="horizontalScroll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I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Hands on training on Oyster Mushroom Cultivation to ELP 413 Students at M/S </a:t>
            </a:r>
            <a:r>
              <a:rPr lang="en-I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Piriyum</a:t>
            </a:r>
            <a:r>
              <a:rPr lang="en-I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Biotech Centre, </a:t>
            </a:r>
            <a:r>
              <a:rPr lang="en-I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Velukudi</a:t>
            </a:r>
            <a:r>
              <a:rPr lang="en-I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Thiruvarur under DBT- STAR COLLEGE SCHEME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B4E00F-4BE6-E06D-7625-1434FF77B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16823" cy="34598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FB9F74-7195-A914-19EA-C3FE20F00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8819"/>
            <a:ext cx="4616823" cy="331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41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082C6-B9CC-61AF-1D84-372C5F743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" y="2275241"/>
            <a:ext cx="3797208" cy="2314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B14747-8E4B-F753-4BB1-F456C4E25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89" y="4598450"/>
            <a:ext cx="3797208" cy="2259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7E6D04-2624-354F-ED61-71B9ADD50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144" y="-12484"/>
            <a:ext cx="3879071" cy="2292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A6C3E7-A8E0-D505-8389-375E2F277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388" y="2321859"/>
            <a:ext cx="8096612" cy="4536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9CA121-3206-4C92-2C51-43C7C3924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989" y="-29063"/>
            <a:ext cx="4141893" cy="2326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AFA44E-EB34-9F6E-F496-F356EDD9A5FF}"/>
              </a:ext>
            </a:extLst>
          </p:cNvPr>
          <p:cNvSpPr txBox="1"/>
          <p:nvPr/>
        </p:nvSpPr>
        <p:spPr>
          <a:xfrm>
            <a:off x="4095388" y="5735257"/>
            <a:ext cx="8141723" cy="11227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IN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ELP 413 Students Visit to Compost Preparation Yard of M/S V Grow Button Mushroom at </a:t>
            </a:r>
            <a:r>
              <a:rPr lang="en-IN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Pattiveeranpatti</a:t>
            </a:r>
            <a:r>
              <a:rPr lang="en-IN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Dindigul under DBT- STAR COLLEGE SCHEME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375050-A1D6-545E-7813-307581353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4215" y="17707"/>
            <a:ext cx="3927785" cy="227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75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655DF-9658-E3B9-356A-6549BEEB0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318" y="3340701"/>
            <a:ext cx="6118085" cy="3451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A1C072-8D71-D6E2-2E22-80622AEBE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0" y="0"/>
            <a:ext cx="4304615" cy="32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12A459-0E3C-A49D-4E11-7622D2D81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0" y="3340701"/>
            <a:ext cx="5960835" cy="3482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ED8D2C-8FCB-D14E-D1BB-E1F71CF27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828" y="0"/>
            <a:ext cx="5731632" cy="3225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C81F1D-2AC1-0240-E91E-D77138892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655" y="0"/>
            <a:ext cx="2706254" cy="32255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19BBD2-8DD6-401F-ECE8-7F77F254C2BF}"/>
              </a:ext>
            </a:extLst>
          </p:cNvPr>
          <p:cNvSpPr txBox="1"/>
          <p:nvPr/>
        </p:nvSpPr>
        <p:spPr>
          <a:xfrm>
            <a:off x="6017375" y="5977631"/>
            <a:ext cx="6157158" cy="8803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ELP 413 Students Visit to M/S V Grow Button Mushroom at </a:t>
            </a:r>
            <a:r>
              <a:rPr lang="en-IN" sz="1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Thandikudi</a:t>
            </a:r>
            <a:r>
              <a:rPr lang="en-I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Kodaikanal under DBT- STAR COLLEGE SCHEME</a:t>
            </a:r>
          </a:p>
        </p:txBody>
      </p:sp>
    </p:spTree>
    <p:extLst>
      <p:ext uri="{BB962C8B-B14F-4D97-AF65-F5344CB8AC3E}">
        <p14:creationId xmlns:p14="http://schemas.microsoft.com/office/powerpoint/2010/main" val="1224560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73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C . Jeyalakshmi Professor</dc:creator>
  <cp:lastModifiedBy>Sundaram V</cp:lastModifiedBy>
  <cp:revision>3</cp:revision>
  <dcterms:created xsi:type="dcterms:W3CDTF">2023-05-23T09:35:36Z</dcterms:created>
  <dcterms:modified xsi:type="dcterms:W3CDTF">2023-05-25T09:15:47Z</dcterms:modified>
</cp:coreProperties>
</file>